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1"/>
  </p:sldMasterIdLst>
  <p:notesMasterIdLst>
    <p:notesMasterId r:id="rId14"/>
  </p:notesMasterIdLst>
  <p:sldIdLst>
    <p:sldId id="261" r:id="rId2"/>
    <p:sldId id="483" r:id="rId3"/>
    <p:sldId id="484" r:id="rId4"/>
    <p:sldId id="489" r:id="rId5"/>
    <p:sldId id="285" r:id="rId6"/>
    <p:sldId id="263" r:id="rId7"/>
    <p:sldId id="282" r:id="rId8"/>
    <p:sldId id="284" r:id="rId9"/>
    <p:sldId id="474" r:id="rId10"/>
    <p:sldId id="290" r:id="rId11"/>
    <p:sldId id="273" r:id="rId12"/>
    <p:sldId id="488" r:id="rId13"/>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nes, Tanner (10230)" initials="B(" lastIdx="4" clrIdx="0">
    <p:extLst>
      <p:ext uri="{19B8F6BF-5375-455C-9EA6-DF929625EA0E}">
        <p15:presenceInfo xmlns:p15="http://schemas.microsoft.com/office/powerpoint/2012/main" userId="S::tanbar02@protiviti.com::d9f9fac4-a9f1-4880-9ab5-a83c376373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63" d="100"/>
          <a:sy n="63" d="100"/>
        </p:scale>
        <p:origin x="1376" y="44"/>
      </p:cViewPr>
      <p:guideLst/>
    </p:cSldViewPr>
  </p:slideViewPr>
  <p:notesTextViewPr>
    <p:cViewPr>
      <p:scale>
        <a:sx n="1" d="1"/>
        <a:sy n="1" d="1"/>
      </p:scale>
      <p:origin x="0" y="0"/>
    </p:cViewPr>
  </p:notesTextViewPr>
  <p:sorterViewPr>
    <p:cViewPr>
      <p:scale>
        <a:sx n="100" d="100"/>
        <a:sy n="100" d="100"/>
      </p:scale>
      <p:origin x="0" y="-1108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rez, Don (10230)" userId="4f48d66b-7ced-4d35-9947-eacb2b367a59" providerId="ADAL" clId="{7942C125-D19C-4E26-8866-F5C76E3CB216}"/>
    <pc:docChg chg="delSld">
      <pc:chgData name="Perez, Don (10230)" userId="4f48d66b-7ced-4d35-9947-eacb2b367a59" providerId="ADAL" clId="{7942C125-D19C-4E26-8866-F5C76E3CB216}" dt="2019-03-31T19:59:53.815" v="30" actId="2696"/>
      <pc:docMkLst>
        <pc:docMk/>
      </pc:docMkLst>
      <pc:sldChg chg="del">
        <pc:chgData name="Perez, Don (10230)" userId="4f48d66b-7ced-4d35-9947-eacb2b367a59" providerId="ADAL" clId="{7942C125-D19C-4E26-8866-F5C76E3CB216}" dt="2019-03-31T19:58:36.537" v="0" actId="2696"/>
        <pc:sldMkLst>
          <pc:docMk/>
          <pc:sldMk cId="3716869677" sldId="262"/>
        </pc:sldMkLst>
      </pc:sldChg>
      <pc:sldChg chg="del">
        <pc:chgData name="Perez, Don (10230)" userId="4f48d66b-7ced-4d35-9947-eacb2b367a59" providerId="ADAL" clId="{7942C125-D19C-4E26-8866-F5C76E3CB216}" dt="2019-03-31T19:58:59.165" v="3" actId="2696"/>
        <pc:sldMkLst>
          <pc:docMk/>
          <pc:sldMk cId="3071912960" sldId="264"/>
        </pc:sldMkLst>
      </pc:sldChg>
      <pc:sldChg chg="del">
        <pc:chgData name="Perez, Don (10230)" userId="4f48d66b-7ced-4d35-9947-eacb2b367a59" providerId="ADAL" clId="{7942C125-D19C-4E26-8866-F5C76E3CB216}" dt="2019-03-31T19:59:04.908" v="4" actId="2696"/>
        <pc:sldMkLst>
          <pc:docMk/>
          <pc:sldMk cId="1319377339" sldId="265"/>
        </pc:sldMkLst>
      </pc:sldChg>
      <pc:sldChg chg="del">
        <pc:chgData name="Perez, Don (10230)" userId="4f48d66b-7ced-4d35-9947-eacb2b367a59" providerId="ADAL" clId="{7942C125-D19C-4E26-8866-F5C76E3CB216}" dt="2019-03-31T19:59:07.244" v="5" actId="2696"/>
        <pc:sldMkLst>
          <pc:docMk/>
          <pc:sldMk cId="4064573492" sldId="267"/>
        </pc:sldMkLst>
      </pc:sldChg>
      <pc:sldChg chg="del">
        <pc:chgData name="Perez, Don (10230)" userId="4f48d66b-7ced-4d35-9947-eacb2b367a59" providerId="ADAL" clId="{7942C125-D19C-4E26-8866-F5C76E3CB216}" dt="2019-03-31T19:59:14.150" v="6" actId="2696"/>
        <pc:sldMkLst>
          <pc:docMk/>
          <pc:sldMk cId="1150000332" sldId="269"/>
        </pc:sldMkLst>
      </pc:sldChg>
      <pc:sldChg chg="del">
        <pc:chgData name="Perez, Don (10230)" userId="4f48d66b-7ced-4d35-9947-eacb2b367a59" providerId="ADAL" clId="{7942C125-D19C-4E26-8866-F5C76E3CB216}" dt="2019-03-31T19:59:26.509" v="10" actId="2696"/>
        <pc:sldMkLst>
          <pc:docMk/>
          <pc:sldMk cId="2524674772" sldId="270"/>
        </pc:sldMkLst>
      </pc:sldChg>
      <pc:sldChg chg="del">
        <pc:chgData name="Perez, Don (10230)" userId="4f48d66b-7ced-4d35-9947-eacb2b367a59" providerId="ADAL" clId="{7942C125-D19C-4E26-8866-F5C76E3CB216}" dt="2019-03-31T19:59:27.776" v="11" actId="2696"/>
        <pc:sldMkLst>
          <pc:docMk/>
          <pc:sldMk cId="3226239953" sldId="271"/>
        </pc:sldMkLst>
      </pc:sldChg>
      <pc:sldChg chg="del">
        <pc:chgData name="Perez, Don (10230)" userId="4f48d66b-7ced-4d35-9947-eacb2b367a59" providerId="ADAL" clId="{7942C125-D19C-4E26-8866-F5C76E3CB216}" dt="2019-03-31T19:59:29.878" v="12" actId="2696"/>
        <pc:sldMkLst>
          <pc:docMk/>
          <pc:sldMk cId="3944288394" sldId="272"/>
        </pc:sldMkLst>
      </pc:sldChg>
      <pc:sldChg chg="del">
        <pc:chgData name="Perez, Don (10230)" userId="4f48d66b-7ced-4d35-9947-eacb2b367a59" providerId="ADAL" clId="{7942C125-D19C-4E26-8866-F5C76E3CB216}" dt="2019-03-31T19:59:36.403" v="13" actId="2696"/>
        <pc:sldMkLst>
          <pc:docMk/>
          <pc:sldMk cId="99632478" sldId="274"/>
        </pc:sldMkLst>
      </pc:sldChg>
      <pc:sldChg chg="del">
        <pc:chgData name="Perez, Don (10230)" userId="4f48d66b-7ced-4d35-9947-eacb2b367a59" providerId="ADAL" clId="{7942C125-D19C-4E26-8866-F5C76E3CB216}" dt="2019-03-31T19:59:37.509" v="14" actId="2696"/>
        <pc:sldMkLst>
          <pc:docMk/>
          <pc:sldMk cId="1977227358" sldId="275"/>
        </pc:sldMkLst>
      </pc:sldChg>
      <pc:sldChg chg="del">
        <pc:chgData name="Perez, Don (10230)" userId="4f48d66b-7ced-4d35-9947-eacb2b367a59" providerId="ADAL" clId="{7942C125-D19C-4E26-8866-F5C76E3CB216}" dt="2019-03-31T19:59:38.371" v="15" actId="2696"/>
        <pc:sldMkLst>
          <pc:docMk/>
          <pc:sldMk cId="2428320119" sldId="276"/>
        </pc:sldMkLst>
      </pc:sldChg>
      <pc:sldChg chg="del">
        <pc:chgData name="Perez, Don (10230)" userId="4f48d66b-7ced-4d35-9947-eacb2b367a59" providerId="ADAL" clId="{7942C125-D19C-4E26-8866-F5C76E3CB216}" dt="2019-03-31T19:59:39.278" v="16" actId="2696"/>
        <pc:sldMkLst>
          <pc:docMk/>
          <pc:sldMk cId="1974523915" sldId="277"/>
        </pc:sldMkLst>
      </pc:sldChg>
      <pc:sldChg chg="del">
        <pc:chgData name="Perez, Don (10230)" userId="4f48d66b-7ced-4d35-9947-eacb2b367a59" providerId="ADAL" clId="{7942C125-D19C-4E26-8866-F5C76E3CB216}" dt="2019-03-31T19:59:19.313" v="9" actId="2696"/>
        <pc:sldMkLst>
          <pc:docMk/>
          <pc:sldMk cId="2563774922" sldId="278"/>
        </pc:sldMkLst>
      </pc:sldChg>
      <pc:sldChg chg="del">
        <pc:chgData name="Perez, Don (10230)" userId="4f48d66b-7ced-4d35-9947-eacb2b367a59" providerId="ADAL" clId="{7942C125-D19C-4E26-8866-F5C76E3CB216}" dt="2019-03-31T19:59:53.815" v="30" actId="2696"/>
        <pc:sldMkLst>
          <pc:docMk/>
          <pc:sldMk cId="3307984619" sldId="280"/>
        </pc:sldMkLst>
      </pc:sldChg>
      <pc:sldChg chg="del">
        <pc:chgData name="Perez, Don (10230)" userId="4f48d66b-7ced-4d35-9947-eacb2b367a59" providerId="ADAL" clId="{7942C125-D19C-4E26-8866-F5C76E3CB216}" dt="2019-03-31T19:59:18.129" v="8" actId="2696"/>
        <pc:sldMkLst>
          <pc:docMk/>
          <pc:sldMk cId="1567678837" sldId="283"/>
        </pc:sldMkLst>
      </pc:sldChg>
      <pc:sldChg chg="del">
        <pc:chgData name="Perez, Don (10230)" userId="4f48d66b-7ced-4d35-9947-eacb2b367a59" providerId="ADAL" clId="{7942C125-D19C-4E26-8866-F5C76E3CB216}" dt="2019-03-31T19:59:42.830" v="19" actId="2696"/>
        <pc:sldMkLst>
          <pc:docMk/>
          <pc:sldMk cId="601994783" sldId="286"/>
        </pc:sldMkLst>
      </pc:sldChg>
      <pc:sldChg chg="del">
        <pc:chgData name="Perez, Don (10230)" userId="4f48d66b-7ced-4d35-9947-eacb2b367a59" providerId="ADAL" clId="{7942C125-D19C-4E26-8866-F5C76E3CB216}" dt="2019-03-31T19:59:41.228" v="18" actId="2696"/>
        <pc:sldMkLst>
          <pc:docMk/>
          <pc:sldMk cId="3301963500" sldId="287"/>
        </pc:sldMkLst>
      </pc:sldChg>
      <pc:sldChg chg="del">
        <pc:chgData name="Perez, Don (10230)" userId="4f48d66b-7ced-4d35-9947-eacb2b367a59" providerId="ADAL" clId="{7942C125-D19C-4E26-8866-F5C76E3CB216}" dt="2019-03-31T19:59:43.888" v="20" actId="2696"/>
        <pc:sldMkLst>
          <pc:docMk/>
          <pc:sldMk cId="3574311018" sldId="288"/>
        </pc:sldMkLst>
      </pc:sldChg>
      <pc:sldChg chg="del">
        <pc:chgData name="Perez, Don (10230)" userId="4f48d66b-7ced-4d35-9947-eacb2b367a59" providerId="ADAL" clId="{7942C125-D19C-4E26-8866-F5C76E3CB216}" dt="2019-03-31T19:59:16.827" v="7" actId="2696"/>
        <pc:sldMkLst>
          <pc:docMk/>
          <pc:sldMk cId="1801540703" sldId="289"/>
        </pc:sldMkLst>
      </pc:sldChg>
      <pc:sldChg chg="del">
        <pc:chgData name="Perez, Don (10230)" userId="4f48d66b-7ced-4d35-9947-eacb2b367a59" providerId="ADAL" clId="{7942C125-D19C-4E26-8866-F5C76E3CB216}" dt="2019-03-31T19:59:45.227" v="21" actId="2696"/>
        <pc:sldMkLst>
          <pc:docMk/>
          <pc:sldMk cId="2151857578" sldId="475"/>
        </pc:sldMkLst>
      </pc:sldChg>
      <pc:sldChg chg="del">
        <pc:chgData name="Perez, Don (10230)" userId="4f48d66b-7ced-4d35-9947-eacb2b367a59" providerId="ADAL" clId="{7942C125-D19C-4E26-8866-F5C76E3CB216}" dt="2019-03-31T19:58:49.990" v="2" actId="2696"/>
        <pc:sldMkLst>
          <pc:docMk/>
          <pc:sldMk cId="1644837717" sldId="476"/>
        </pc:sldMkLst>
      </pc:sldChg>
      <pc:sldChg chg="del">
        <pc:chgData name="Perez, Don (10230)" userId="4f48d66b-7ced-4d35-9947-eacb2b367a59" providerId="ADAL" clId="{7942C125-D19C-4E26-8866-F5C76E3CB216}" dt="2019-03-31T19:59:46.333" v="22" actId="2696"/>
        <pc:sldMkLst>
          <pc:docMk/>
          <pc:sldMk cId="2597993115" sldId="477"/>
        </pc:sldMkLst>
      </pc:sldChg>
      <pc:sldChg chg="del">
        <pc:chgData name="Perez, Don (10230)" userId="4f48d66b-7ced-4d35-9947-eacb2b367a59" providerId="ADAL" clId="{7942C125-D19C-4E26-8866-F5C76E3CB216}" dt="2019-03-31T19:59:47.360" v="23" actId="2696"/>
        <pc:sldMkLst>
          <pc:docMk/>
          <pc:sldMk cId="3226929792" sldId="478"/>
        </pc:sldMkLst>
      </pc:sldChg>
      <pc:sldChg chg="del">
        <pc:chgData name="Perez, Don (10230)" userId="4f48d66b-7ced-4d35-9947-eacb2b367a59" providerId="ADAL" clId="{7942C125-D19C-4E26-8866-F5C76E3CB216}" dt="2019-03-31T19:59:48.296" v="24" actId="2696"/>
        <pc:sldMkLst>
          <pc:docMk/>
          <pc:sldMk cId="3304382162" sldId="479"/>
        </pc:sldMkLst>
      </pc:sldChg>
      <pc:sldChg chg="del">
        <pc:chgData name="Perez, Don (10230)" userId="4f48d66b-7ced-4d35-9947-eacb2b367a59" providerId="ADAL" clId="{7942C125-D19C-4E26-8866-F5C76E3CB216}" dt="2019-03-31T19:59:49.278" v="25" actId="2696"/>
        <pc:sldMkLst>
          <pc:docMk/>
          <pc:sldMk cId="2913539332" sldId="480"/>
        </pc:sldMkLst>
      </pc:sldChg>
      <pc:sldChg chg="del">
        <pc:chgData name="Perez, Don (10230)" userId="4f48d66b-7ced-4d35-9947-eacb2b367a59" providerId="ADAL" clId="{7942C125-D19C-4E26-8866-F5C76E3CB216}" dt="2019-03-31T19:59:51.076" v="27" actId="2696"/>
        <pc:sldMkLst>
          <pc:docMk/>
          <pc:sldMk cId="2270599796" sldId="481"/>
        </pc:sldMkLst>
      </pc:sldChg>
      <pc:sldChg chg="del">
        <pc:chgData name="Perez, Don (10230)" userId="4f48d66b-7ced-4d35-9947-eacb2b367a59" providerId="ADAL" clId="{7942C125-D19C-4E26-8866-F5C76E3CB216}" dt="2019-03-31T19:59:50.229" v="26" actId="2696"/>
        <pc:sldMkLst>
          <pc:docMk/>
          <pc:sldMk cId="1728187138" sldId="485"/>
        </pc:sldMkLst>
      </pc:sldChg>
      <pc:sldChg chg="del">
        <pc:chgData name="Perez, Don (10230)" userId="4f48d66b-7ced-4d35-9947-eacb2b367a59" providerId="ADAL" clId="{7942C125-D19C-4E26-8866-F5C76E3CB216}" dt="2019-03-31T19:59:51.972" v="28" actId="2696"/>
        <pc:sldMkLst>
          <pc:docMk/>
          <pc:sldMk cId="743412713" sldId="486"/>
        </pc:sldMkLst>
      </pc:sldChg>
      <pc:sldChg chg="del">
        <pc:chgData name="Perez, Don (10230)" userId="4f48d66b-7ced-4d35-9947-eacb2b367a59" providerId="ADAL" clId="{7942C125-D19C-4E26-8866-F5C76E3CB216}" dt="2019-03-31T19:59:52.887" v="29" actId="2696"/>
        <pc:sldMkLst>
          <pc:docMk/>
          <pc:sldMk cId="79780264" sldId="487"/>
        </pc:sldMkLst>
      </pc:sldChg>
      <pc:sldChg chg="del">
        <pc:chgData name="Perez, Don (10230)" userId="4f48d66b-7ced-4d35-9947-eacb2b367a59" providerId="ADAL" clId="{7942C125-D19C-4E26-8866-F5C76E3CB216}" dt="2019-03-31T19:58:47.684" v="1" actId="2696"/>
        <pc:sldMkLst>
          <pc:docMk/>
          <pc:sldMk cId="3194022603" sldId="490"/>
        </pc:sldMkLst>
      </pc:sldChg>
      <pc:sldChg chg="del">
        <pc:chgData name="Perez, Don (10230)" userId="4f48d66b-7ced-4d35-9947-eacb2b367a59" providerId="ADAL" clId="{7942C125-D19C-4E26-8866-F5C76E3CB216}" dt="2019-03-31T19:59:40.390" v="17" actId="2696"/>
        <pc:sldMkLst>
          <pc:docMk/>
          <pc:sldMk cId="2450938360" sldId="491"/>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3-25T11:01:07.583" idx="3">
    <p:pos x="5458" y="786"/>
    <p:text>does the s need to be capitalized?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40642A4-612F-4386-803B-F417B9504F16}" type="datetimeFigureOut">
              <a:rPr lang="en-US" smtClean="0"/>
              <a:t>3/31/2019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8FFAE350-89F6-4412-91C2-4A50BA7B3EF9}" type="slidenum">
              <a:rPr lang="en-US" smtClean="0"/>
              <a:t>‹#›</a:t>
            </a:fld>
            <a:endParaRPr lang="en-US"/>
          </a:p>
        </p:txBody>
      </p:sp>
    </p:spTree>
    <p:extLst>
      <p:ext uri="{BB962C8B-B14F-4D97-AF65-F5344CB8AC3E}">
        <p14:creationId xmlns:p14="http://schemas.microsoft.com/office/powerpoint/2010/main" val="3417684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 security identifier (SID) is a unique value of variable length used to identify a trustee. Each account has a unique SID issued by an authority, such as a Windows domain controller, and stored in a security database. Each time a user logs on, the system retrieves the SID for that user from the database and places it in the access token for that user. The system uses the SID in the access token to identify the user in all subsequent interactions with Windows security. When a SID has been used as the unique identifier for a user or group, it cannot ever be used again to identify another user or group.</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Contains previous SIDs used for the object if the object was moved from another domain. Whenever an object is moved from one domain to another, a new SID is created and that new SID becomes the </a:t>
            </a:r>
            <a:r>
              <a:rPr lang="en-US" sz="1200" err="1"/>
              <a:t>objectSID</a:t>
            </a:r>
            <a:r>
              <a:rPr lang="en-US" sz="1200"/>
              <a:t>. The previous SID is added to the </a:t>
            </a:r>
            <a:r>
              <a:rPr lang="en-US" sz="1200" err="1"/>
              <a:t>sIDHistory</a:t>
            </a:r>
            <a:r>
              <a:rPr lang="en-US" sz="1200"/>
              <a:t> property.</a:t>
            </a:r>
          </a:p>
          <a:p>
            <a:endParaRPr lang="en-US"/>
          </a:p>
        </p:txBody>
      </p:sp>
      <p:sp>
        <p:nvSpPr>
          <p:cNvPr id="4" name="Slide Number Placeholder 3"/>
          <p:cNvSpPr>
            <a:spLocks noGrp="1"/>
          </p:cNvSpPr>
          <p:nvPr>
            <p:ph type="sldNum" sz="quarter" idx="5"/>
          </p:nvPr>
        </p:nvSpPr>
        <p:spPr/>
        <p:txBody>
          <a:bodyPr/>
          <a:lstStyle/>
          <a:p>
            <a:fld id="{8FFAE350-89F6-4412-91C2-4A50BA7B3EF9}" type="slidenum">
              <a:rPr lang="en-US" smtClean="0"/>
              <a:t>7</a:t>
            </a:fld>
            <a:endParaRPr lang="en-US"/>
          </a:p>
        </p:txBody>
      </p:sp>
    </p:spTree>
    <p:extLst>
      <p:ext uri="{BB962C8B-B14F-4D97-AF65-F5344CB8AC3E}">
        <p14:creationId xmlns:p14="http://schemas.microsoft.com/office/powerpoint/2010/main" val="2757455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56272" y="1160252"/>
            <a:ext cx="2596551" cy="5686956"/>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7563" y="257149"/>
            <a:ext cx="1559718" cy="614338"/>
          </a:xfrm>
          <a:prstGeom prst="rect">
            <a:avLst/>
          </a:prstGeom>
        </p:spPr>
      </p:pic>
      <p:sp>
        <p:nvSpPr>
          <p:cNvPr id="13" name="Rectangle 12"/>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 </a:t>
            </a:r>
          </a:p>
          <a:p>
            <a:r>
              <a:rPr lang="en-US"/>
              <a:t>Date</a:t>
            </a:r>
          </a:p>
        </p:txBody>
      </p:sp>
      <p:sp>
        <p:nvSpPr>
          <p:cNvPr id="12" name="Rectangle 11"/>
          <p:cNvSpPr/>
          <p:nvPr/>
        </p:nvSpPr>
        <p:spPr>
          <a:xfrm>
            <a:off x="3657600" y="1143000"/>
            <a:ext cx="54864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0" name="TextBox 9"/>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spTree>
    <p:extLst>
      <p:ext uri="{BB962C8B-B14F-4D97-AF65-F5344CB8AC3E}">
        <p14:creationId xmlns:p14="http://schemas.microsoft.com/office/powerpoint/2010/main" val="285566058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44_Title Slide_Image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42999"/>
            <a:ext cx="9143999" cy="5143501"/>
          </a:xfrm>
          <a:prstGeom prst="rect">
            <a:avLst/>
          </a:prstGeom>
        </p:spPr>
      </p:pic>
      <p:sp>
        <p:nvSpPr>
          <p:cNvPr id="11" name="Rectangle 10"/>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a:t>
            </a:r>
          </a:p>
          <a:p>
            <a:r>
              <a:rPr lang="en-US"/>
              <a:t>Date</a:t>
            </a:r>
          </a:p>
        </p:txBody>
      </p:sp>
      <p:sp>
        <p:nvSpPr>
          <p:cNvPr id="10" name="Rectangle 9"/>
          <p:cNvSpPr/>
          <p:nvPr/>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2" name="TextBox 11"/>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
        <p:nvSpPr>
          <p:cNvPr id="14" name="TextBox 13"/>
          <p:cNvSpPr txBox="1"/>
          <p:nvPr/>
        </p:nvSpPr>
        <p:spPr>
          <a:xfrm>
            <a:off x="0" y="6071057"/>
            <a:ext cx="3657600" cy="215444"/>
          </a:xfrm>
          <a:prstGeom prst="rect">
            <a:avLst/>
          </a:prstGeom>
          <a:noFill/>
        </p:spPr>
        <p:txBody>
          <a:bodyPr wrap="square" rtlCol="0">
            <a:spAutoFit/>
          </a:bodyPr>
          <a:lstStyle/>
          <a:p>
            <a:pPr algn="l"/>
            <a:r>
              <a:rPr lang="en-US" sz="800" b="0" kern="1200">
                <a:solidFill>
                  <a:schemeClr val="bg1"/>
                </a:solidFill>
                <a:latin typeface="+mn-lt"/>
                <a:ea typeface="+mn-ea"/>
                <a:cs typeface="+mn-cs"/>
              </a:rPr>
              <a:t>Protiviti Perspective provided by Nikhil K., New Delhi</a:t>
            </a:r>
          </a:p>
        </p:txBody>
      </p:sp>
    </p:spTree>
    <p:extLst>
      <p:ext uri="{BB962C8B-B14F-4D97-AF65-F5344CB8AC3E}">
        <p14:creationId xmlns:p14="http://schemas.microsoft.com/office/powerpoint/2010/main" val="3690221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46_Title Slide_Image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33475"/>
            <a:ext cx="9144000" cy="5154613"/>
          </a:xfrm>
          <a:prstGeom prst="rect">
            <a:avLst/>
          </a:prstGeom>
        </p:spPr>
      </p:pic>
      <p:sp>
        <p:nvSpPr>
          <p:cNvPr id="11" name="Rectangle 10"/>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a:t>
            </a:r>
          </a:p>
          <a:p>
            <a:r>
              <a:rPr lang="en-US"/>
              <a:t>Date</a:t>
            </a:r>
          </a:p>
        </p:txBody>
      </p:sp>
      <p:sp>
        <p:nvSpPr>
          <p:cNvPr id="10" name="Rectangle 9"/>
          <p:cNvSpPr/>
          <p:nvPr/>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2" name="TextBox 11"/>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
        <p:nvSpPr>
          <p:cNvPr id="14" name="TextBox 13"/>
          <p:cNvSpPr txBox="1"/>
          <p:nvPr/>
        </p:nvSpPr>
        <p:spPr>
          <a:xfrm>
            <a:off x="0" y="6071057"/>
            <a:ext cx="3657600" cy="215444"/>
          </a:xfrm>
          <a:prstGeom prst="rect">
            <a:avLst/>
          </a:prstGeom>
          <a:noFill/>
        </p:spPr>
        <p:txBody>
          <a:bodyPr wrap="square" rtlCol="0">
            <a:spAutoFit/>
          </a:bodyPr>
          <a:lstStyle/>
          <a:p>
            <a:pPr algn="l"/>
            <a:r>
              <a:rPr lang="en-US" sz="800" b="0" kern="1200">
                <a:solidFill>
                  <a:schemeClr val="bg1"/>
                </a:solidFill>
                <a:latin typeface="+mn-lt"/>
                <a:ea typeface="+mn-ea"/>
                <a:cs typeface="+mn-cs"/>
              </a:rPr>
              <a:t>Protiviti Perspective provided by Jimmy W., Toronto</a:t>
            </a:r>
          </a:p>
        </p:txBody>
      </p:sp>
    </p:spTree>
    <p:extLst>
      <p:ext uri="{BB962C8B-B14F-4D97-AF65-F5344CB8AC3E}">
        <p14:creationId xmlns:p14="http://schemas.microsoft.com/office/powerpoint/2010/main" val="1103544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47_Title Slide_Image 2">
    <p:spTree>
      <p:nvGrpSpPr>
        <p:cNvPr id="1" name=""/>
        <p:cNvGrpSpPr/>
        <p:nvPr/>
      </p:nvGrpSpPr>
      <p:grpSpPr>
        <a:xfrm>
          <a:off x="0" y="0"/>
          <a:ext cx="0" cy="0"/>
          <a:chOff x="0" y="0"/>
          <a:chExt cx="0" cy="0"/>
        </a:xfrm>
      </p:grpSpPr>
      <p:pic>
        <p:nvPicPr>
          <p:cNvPr id="13" name="Picture 12" descr="EMP609_HiRes_RHIOwn_RGB_LowRes.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33475"/>
            <a:ext cx="9144000" cy="5154613"/>
          </a:xfrm>
          <a:prstGeom prst="rect">
            <a:avLst/>
          </a:prstGeom>
        </p:spPr>
      </p:pic>
      <p:sp>
        <p:nvSpPr>
          <p:cNvPr id="11" name="Rectangle 10"/>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a:t>
            </a:r>
          </a:p>
          <a:p>
            <a:r>
              <a:rPr lang="en-US"/>
              <a:t>Date</a:t>
            </a:r>
          </a:p>
        </p:txBody>
      </p:sp>
      <p:sp>
        <p:nvSpPr>
          <p:cNvPr id="10" name="Rectangle 9"/>
          <p:cNvSpPr/>
          <p:nvPr/>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2" name="TextBox 11"/>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
        <p:nvSpPr>
          <p:cNvPr id="14" name="TextBox 13"/>
          <p:cNvSpPr txBox="1"/>
          <p:nvPr/>
        </p:nvSpPr>
        <p:spPr>
          <a:xfrm>
            <a:off x="0" y="6071057"/>
            <a:ext cx="3657600" cy="215444"/>
          </a:xfrm>
          <a:prstGeom prst="rect">
            <a:avLst/>
          </a:prstGeom>
          <a:noFill/>
        </p:spPr>
        <p:txBody>
          <a:bodyPr wrap="square" rtlCol="0">
            <a:spAutoFit/>
          </a:bodyPr>
          <a:lstStyle/>
          <a:p>
            <a:pPr algn="l"/>
            <a:r>
              <a:rPr lang="en-US" sz="800" b="0" kern="1200">
                <a:solidFill>
                  <a:schemeClr val="bg1"/>
                </a:solidFill>
                <a:latin typeface="+mn-lt"/>
                <a:ea typeface="+mn-ea"/>
                <a:cs typeface="+mn-cs"/>
              </a:rPr>
              <a:t>Protiviti Perspective provided by Michael K., New York</a:t>
            </a:r>
          </a:p>
        </p:txBody>
      </p:sp>
    </p:spTree>
    <p:extLst>
      <p:ext uri="{BB962C8B-B14F-4D97-AF65-F5344CB8AC3E}">
        <p14:creationId xmlns:p14="http://schemas.microsoft.com/office/powerpoint/2010/main" val="3823758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48_Title Slide_Image 2">
    <p:spTree>
      <p:nvGrpSpPr>
        <p:cNvPr id="1" name=""/>
        <p:cNvGrpSpPr/>
        <p:nvPr/>
      </p:nvGrpSpPr>
      <p:grpSpPr>
        <a:xfrm>
          <a:off x="0" y="0"/>
          <a:ext cx="0" cy="0"/>
          <a:chOff x="0" y="0"/>
          <a:chExt cx="0" cy="0"/>
        </a:xfrm>
      </p:grpSpPr>
      <p:pic>
        <p:nvPicPr>
          <p:cNvPr id="13" name="Picture 12" descr="DSC_0160_LowRes.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33474"/>
            <a:ext cx="9144000" cy="5154613"/>
          </a:xfrm>
          <a:prstGeom prst="rect">
            <a:avLst/>
          </a:prstGeom>
        </p:spPr>
      </p:pic>
      <p:sp>
        <p:nvSpPr>
          <p:cNvPr id="11" name="Rectangle 10"/>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a:t>
            </a:r>
          </a:p>
          <a:p>
            <a:r>
              <a:rPr lang="en-US"/>
              <a:t>Date</a:t>
            </a:r>
          </a:p>
        </p:txBody>
      </p:sp>
      <p:sp>
        <p:nvSpPr>
          <p:cNvPr id="10" name="Rectangle 9"/>
          <p:cNvSpPr/>
          <p:nvPr/>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2" name="TextBox 11"/>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
        <p:nvSpPr>
          <p:cNvPr id="14" name="TextBox 13"/>
          <p:cNvSpPr txBox="1"/>
          <p:nvPr/>
        </p:nvSpPr>
        <p:spPr>
          <a:xfrm>
            <a:off x="0" y="6071057"/>
            <a:ext cx="3657600" cy="215444"/>
          </a:xfrm>
          <a:prstGeom prst="rect">
            <a:avLst/>
          </a:prstGeom>
          <a:noFill/>
        </p:spPr>
        <p:txBody>
          <a:bodyPr wrap="square" rtlCol="0">
            <a:spAutoFit/>
          </a:bodyPr>
          <a:lstStyle/>
          <a:p>
            <a:pPr algn="l"/>
            <a:r>
              <a:rPr lang="en-US" sz="800" b="0" kern="1200">
                <a:solidFill>
                  <a:schemeClr val="bg1"/>
                </a:solidFill>
                <a:latin typeface="+mn-lt"/>
                <a:ea typeface="+mn-ea"/>
                <a:cs typeface="+mn-cs"/>
              </a:rPr>
              <a:t>Protiviti Perspective provided by David P., Denver</a:t>
            </a:r>
          </a:p>
        </p:txBody>
      </p:sp>
    </p:spTree>
    <p:extLst>
      <p:ext uri="{BB962C8B-B14F-4D97-AF65-F5344CB8AC3E}">
        <p14:creationId xmlns:p14="http://schemas.microsoft.com/office/powerpoint/2010/main" val="2758718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49_Title Slide_Image 2">
    <p:spTree>
      <p:nvGrpSpPr>
        <p:cNvPr id="1" name=""/>
        <p:cNvGrpSpPr/>
        <p:nvPr/>
      </p:nvGrpSpPr>
      <p:grpSpPr>
        <a:xfrm>
          <a:off x="0" y="0"/>
          <a:ext cx="0" cy="0"/>
          <a:chOff x="0" y="0"/>
          <a:chExt cx="0" cy="0"/>
        </a:xfrm>
      </p:grpSpPr>
      <p:pic>
        <p:nvPicPr>
          <p:cNvPr id="5" name="Picture 4" descr="DatacenterDeployment-R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33475"/>
            <a:ext cx="9144000" cy="5154614"/>
          </a:xfrm>
          <a:prstGeom prst="rect">
            <a:avLst/>
          </a:prstGeom>
        </p:spPr>
      </p:pic>
      <p:sp>
        <p:nvSpPr>
          <p:cNvPr id="11" name="Rectangle 10"/>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a:t>
            </a:r>
          </a:p>
          <a:p>
            <a:r>
              <a:rPr lang="en-US"/>
              <a:t>Date</a:t>
            </a:r>
          </a:p>
        </p:txBody>
      </p:sp>
      <p:sp>
        <p:nvSpPr>
          <p:cNvPr id="10" name="Rectangle 9"/>
          <p:cNvSpPr/>
          <p:nvPr/>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2" name="TextBox 11"/>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
        <p:nvSpPr>
          <p:cNvPr id="13" name="TextBox 12"/>
          <p:cNvSpPr txBox="1"/>
          <p:nvPr/>
        </p:nvSpPr>
        <p:spPr>
          <a:xfrm>
            <a:off x="0" y="6071057"/>
            <a:ext cx="3657600" cy="215444"/>
          </a:xfrm>
          <a:prstGeom prst="rect">
            <a:avLst/>
          </a:prstGeom>
          <a:noFill/>
        </p:spPr>
        <p:txBody>
          <a:bodyPr wrap="square" rtlCol="0">
            <a:spAutoFit/>
          </a:bodyPr>
          <a:lstStyle/>
          <a:p>
            <a:pPr algn="l"/>
            <a:r>
              <a:rPr lang="en-US" sz="800" b="0" kern="1200">
                <a:solidFill>
                  <a:schemeClr val="bg1"/>
                </a:solidFill>
                <a:latin typeface="+mn-lt"/>
                <a:ea typeface="+mn-ea"/>
                <a:cs typeface="+mn-cs"/>
              </a:rPr>
              <a:t>Protiviti Perspective provided by Brandon W., Houston</a:t>
            </a:r>
          </a:p>
        </p:txBody>
      </p:sp>
    </p:spTree>
    <p:extLst>
      <p:ext uri="{BB962C8B-B14F-4D97-AF65-F5344CB8AC3E}">
        <p14:creationId xmlns:p14="http://schemas.microsoft.com/office/powerpoint/2010/main" val="313456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_no Image">
    <p:spTree>
      <p:nvGrpSpPr>
        <p:cNvPr id="1" name=""/>
        <p:cNvGrpSpPr/>
        <p:nvPr/>
      </p:nvGrpSpPr>
      <p:grpSpPr>
        <a:xfrm>
          <a:off x="0" y="0"/>
          <a:ext cx="0" cy="0"/>
          <a:chOff x="0" y="0"/>
          <a:chExt cx="0" cy="0"/>
        </a:xfrm>
      </p:grpSpPr>
      <p:sp>
        <p:nvSpPr>
          <p:cNvPr id="17" name="Rectangle 16"/>
          <p:cNvSpPr/>
          <p:nvPr/>
        </p:nvSpPr>
        <p:spPr>
          <a:xfrm>
            <a:off x="571500" y="1142999"/>
            <a:ext cx="8572500" cy="3728717"/>
          </a:xfrm>
          <a:prstGeom prst="rect">
            <a:avLst/>
          </a:prstGeom>
          <a:gradFill flip="none" rotWithShape="0">
            <a:gsLst>
              <a:gs pos="50000">
                <a:srgbClr val="3897B2"/>
              </a:gs>
              <a:gs pos="0">
                <a:srgbClr val="00BDD2">
                  <a:lumMod val="100000"/>
                </a:srgbClr>
              </a:gs>
              <a:gs pos="100000">
                <a:srgbClr val="35678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18" name="Rectangle 17"/>
          <p:cNvSpPr/>
          <p:nvPr/>
        </p:nvSpPr>
        <p:spPr>
          <a:xfrm>
            <a:off x="571500" y="1143000"/>
            <a:ext cx="8577072"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2" name="Title 1"/>
          <p:cNvSpPr>
            <a:spLocks noGrp="1"/>
          </p:cNvSpPr>
          <p:nvPr>
            <p:ph type="ctrTitle" hasCustomPrompt="1"/>
          </p:nvPr>
        </p:nvSpPr>
        <p:spPr>
          <a:xfrm>
            <a:off x="1820174" y="1143000"/>
            <a:ext cx="6752326" cy="1920240"/>
          </a:xfrm>
        </p:spPr>
        <p:txBody>
          <a:bodyPr lIns="0" tIns="91440" rIns="0" bIns="91440" anchor="b"/>
          <a:lstStyle>
            <a:lvl1pPr algn="l">
              <a:lnSpc>
                <a:spcPct val="90000"/>
              </a:lnSpc>
              <a:defRPr sz="3200">
                <a:solidFill>
                  <a:schemeClr val="bg1"/>
                </a:solidFill>
              </a:defRPr>
            </a:lvl1pPr>
          </a:lstStyle>
          <a:p>
            <a:r>
              <a:rPr lang="en-US"/>
              <a:t>Click to edit </a:t>
            </a:r>
            <a:br>
              <a:rPr lang="en-US"/>
            </a:br>
            <a:r>
              <a:rPr lang="en-US"/>
              <a:t>Master title style</a:t>
            </a:r>
          </a:p>
        </p:txBody>
      </p:sp>
      <p:sp>
        <p:nvSpPr>
          <p:cNvPr id="3" name="Subtitle 2"/>
          <p:cNvSpPr>
            <a:spLocks noGrp="1"/>
          </p:cNvSpPr>
          <p:nvPr>
            <p:ph type="subTitle" idx="1" hasCustomPrompt="1"/>
          </p:nvPr>
        </p:nvSpPr>
        <p:spPr>
          <a:xfrm>
            <a:off x="1820174" y="3085320"/>
            <a:ext cx="6752326" cy="1786397"/>
          </a:xfrm>
        </p:spPr>
        <p:txBody>
          <a:bodyPr lIns="0" tIns="91440" bIns="91440">
            <a:noAutofit/>
          </a:bodyPr>
          <a:lstStyle>
            <a:lvl1pPr marL="0" indent="0" algn="l">
              <a:lnSpc>
                <a:spcPct val="90000"/>
              </a:lnSpc>
              <a:spcBef>
                <a:spcPts val="1200"/>
              </a:spcBef>
              <a:spcAft>
                <a:spcPts val="0"/>
              </a:spcAft>
              <a:buNone/>
              <a:defRPr sz="20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a:t>
            </a:r>
          </a:p>
          <a:p>
            <a:r>
              <a:rPr lang="en-US"/>
              <a:t>Date</a:t>
            </a:r>
          </a:p>
        </p:txBody>
      </p:sp>
      <p:sp>
        <p:nvSpPr>
          <p:cNvPr id="8" name="TextBox 7"/>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67563" y="257149"/>
            <a:ext cx="1559718" cy="614338"/>
          </a:xfrm>
          <a:prstGeom prst="rect">
            <a:avLst/>
          </a:prstGeom>
        </p:spPr>
      </p:pic>
    </p:spTree>
    <p:extLst>
      <p:ext uri="{BB962C8B-B14F-4D97-AF65-F5344CB8AC3E}">
        <p14:creationId xmlns:p14="http://schemas.microsoft.com/office/powerpoint/2010/main" val="1005529051"/>
      </p:ext>
    </p:extLst>
  </p:cSld>
  <p:clrMapOvr>
    <a:masterClrMapping/>
  </p:clrMapOvr>
  <p:extLst mod="1">
    <p:ext uri="{DCECCB84-F9BA-43D5-87BE-67443E8EF086}">
      <p15:sldGuideLst xmlns:p15="http://schemas.microsoft.com/office/powerpoint/2012/main">
        <p15:guide id="1" orient="horz" pos="307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OC_image">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
        <p:nvSpPr>
          <p:cNvPr id="9" name="Text Placeholder 8"/>
          <p:cNvSpPr>
            <a:spLocks noGrp="1"/>
          </p:cNvSpPr>
          <p:nvPr>
            <p:ph type="body" sz="quarter" idx="12" hasCustomPrompt="1"/>
          </p:nvPr>
        </p:nvSpPr>
        <p:spPr>
          <a:xfrm>
            <a:off x="576072" y="2748758"/>
            <a:ext cx="3931920" cy="710451"/>
          </a:xfrm>
        </p:spPr>
        <p:txBody>
          <a:bodyPr lIns="0">
            <a:spAutoFit/>
          </a:bodyPr>
          <a:lstStyle>
            <a:lvl1pPr marL="0" indent="0" defTabSz="344488">
              <a:buNone/>
              <a:defRPr/>
            </a:lvl1pPr>
            <a:lvl2pPr marL="344488" indent="0">
              <a:buNone/>
              <a:defRPr/>
            </a:lvl2pPr>
            <a:lvl3pPr marL="569913" indent="0">
              <a:buNone/>
              <a:defRPr/>
            </a:lvl3pPr>
            <a:lvl4pPr marL="517525" indent="0">
              <a:buNone/>
              <a:defRPr/>
            </a:lvl4pPr>
            <a:lvl5pPr marL="630238" indent="0">
              <a:buNone/>
              <a:defRPr/>
            </a:lvl5pPr>
          </a:lstStyle>
          <a:p>
            <a:pPr lvl="0"/>
            <a:r>
              <a:rPr lang="en-US"/>
              <a:t>XX	Edit Master text styles</a:t>
            </a:r>
          </a:p>
          <a:p>
            <a:pPr lvl="1"/>
            <a:r>
              <a:rPr lang="en-US"/>
              <a:t>Second level</a:t>
            </a:r>
          </a:p>
          <a:p>
            <a:pPr lvl="2"/>
            <a:r>
              <a:rPr lang="en-US"/>
              <a:t>Third level</a:t>
            </a:r>
          </a:p>
        </p:txBody>
      </p:sp>
      <p:sp>
        <p:nvSpPr>
          <p:cNvPr id="10" name="Text Placeholder 8"/>
          <p:cNvSpPr>
            <a:spLocks noGrp="1"/>
          </p:cNvSpPr>
          <p:nvPr>
            <p:ph type="body" sz="quarter" idx="13" hasCustomPrompt="1"/>
          </p:nvPr>
        </p:nvSpPr>
        <p:spPr>
          <a:xfrm>
            <a:off x="4643878" y="2748758"/>
            <a:ext cx="3931920" cy="710451"/>
          </a:xfrm>
        </p:spPr>
        <p:txBody>
          <a:bodyPr>
            <a:spAutoFit/>
          </a:bodyPr>
          <a:lstStyle>
            <a:lvl1pPr marL="0" indent="0" defTabSz="344488">
              <a:buNone/>
              <a:defRPr/>
            </a:lvl1pPr>
            <a:lvl2pPr marL="344488" indent="0">
              <a:buNone/>
              <a:defRPr/>
            </a:lvl2pPr>
            <a:lvl3pPr marL="569913" indent="0">
              <a:buNone/>
              <a:defRPr/>
            </a:lvl3pPr>
            <a:lvl4pPr marL="517525" indent="0">
              <a:buNone/>
              <a:defRPr/>
            </a:lvl4pPr>
            <a:lvl5pPr marL="630238" indent="0">
              <a:buNone/>
              <a:defRPr/>
            </a:lvl5pPr>
          </a:lstStyle>
          <a:p>
            <a:pPr lvl="0"/>
            <a:r>
              <a:rPr lang="en-US"/>
              <a:t>XX	Edit Master text styles</a:t>
            </a:r>
          </a:p>
          <a:p>
            <a:pPr lvl="1"/>
            <a:r>
              <a:rPr lang="en-US"/>
              <a:t>Second level</a:t>
            </a:r>
          </a:p>
          <a:p>
            <a:pPr lvl="2"/>
            <a:r>
              <a:rPr lang="en-US"/>
              <a:t>Third level</a:t>
            </a:r>
          </a:p>
        </p:txBody>
      </p:sp>
      <p:sp>
        <p:nvSpPr>
          <p:cNvPr id="4" name="Picture Placeholder 3"/>
          <p:cNvSpPr>
            <a:spLocks noGrp="1"/>
          </p:cNvSpPr>
          <p:nvPr>
            <p:ph type="pic" sz="quarter" idx="14"/>
          </p:nvPr>
        </p:nvSpPr>
        <p:spPr>
          <a:xfrm>
            <a:off x="571500" y="1257300"/>
            <a:ext cx="8572500" cy="1257300"/>
          </a:xfrm>
          <a:solidFill>
            <a:schemeClr val="bg1"/>
          </a:solidFill>
        </p:spPr>
        <p:txBody>
          <a:bodyPr vert="horz" wrap="square" lIns="0" tIns="0" rIns="0" bIns="0" rtlCol="0" anchor="ctr" anchorCtr="0">
            <a:noAutofit/>
          </a:bodyPr>
          <a:lstStyle>
            <a:lvl1pPr>
              <a:defRPr lang="en-US"/>
            </a:lvl1pPr>
          </a:lstStyle>
          <a:p>
            <a:pPr marL="0" lvl="0" indent="0" algn="ctr">
              <a:buNone/>
            </a:pPr>
            <a:r>
              <a:rPr lang="en-US"/>
              <a:t>Click icon to add picture</a:t>
            </a:r>
          </a:p>
        </p:txBody>
      </p:sp>
    </p:spTree>
    <p:extLst>
      <p:ext uri="{BB962C8B-B14F-4D97-AF65-F5344CB8AC3E}">
        <p14:creationId xmlns:p14="http://schemas.microsoft.com/office/powerpoint/2010/main" val="3307125475"/>
      </p:ext>
    </p:extLst>
  </p:cSld>
  <p:clrMapOvr>
    <a:masterClrMapping/>
  </p:clrMapOvr>
  <p:extLst mod="1">
    <p:ext uri="{DCECCB84-F9BA-43D5-87BE-67443E8EF086}">
      <p15:sldGuideLst xmlns:p15="http://schemas.microsoft.com/office/powerpoint/2012/main">
        <p15:guide id="1" orient="horz" pos="15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_Sub">
    <p:spTree>
      <p:nvGrpSpPr>
        <p:cNvPr id="1" name=""/>
        <p:cNvGrpSpPr/>
        <p:nvPr/>
      </p:nvGrpSpPr>
      <p:grpSpPr>
        <a:xfrm>
          <a:off x="0" y="0"/>
          <a:ext cx="0" cy="0"/>
          <a:chOff x="0" y="0"/>
          <a:chExt cx="0" cy="0"/>
        </a:xfrm>
      </p:grpSpPr>
      <p:sp>
        <p:nvSpPr>
          <p:cNvPr id="12" name="Rectangle 11"/>
          <p:cNvSpPr/>
          <p:nvPr/>
        </p:nvSpPr>
        <p:spPr>
          <a:xfrm>
            <a:off x="571500" y="1142999"/>
            <a:ext cx="8572500" cy="3733801"/>
          </a:xfrm>
          <a:prstGeom prst="rect">
            <a:avLst/>
          </a:prstGeom>
          <a:gradFill flip="none" rotWithShape="0">
            <a:gsLst>
              <a:gs pos="50000">
                <a:srgbClr val="3897B2"/>
              </a:gs>
              <a:gs pos="0">
                <a:srgbClr val="00BDD2">
                  <a:lumMod val="100000"/>
                </a:srgbClr>
              </a:gs>
              <a:gs pos="100000">
                <a:srgbClr val="35678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1820174" y="1142999"/>
            <a:ext cx="6752326" cy="1920240"/>
          </a:xfrm>
        </p:spPr>
        <p:txBody>
          <a:bodyPr lIns="0" tIns="91440" rIns="0" bIns="91440" anchor="b"/>
          <a:lstStyle>
            <a:lvl1pPr algn="l">
              <a:lnSpc>
                <a:spcPct val="90000"/>
              </a:lnSpc>
              <a:defRPr sz="3200">
                <a:solidFill>
                  <a:schemeClr val="bg1"/>
                </a:solidFill>
              </a:defRPr>
            </a:lvl1pPr>
          </a:lstStyle>
          <a:p>
            <a:r>
              <a:rPr lang="en-US"/>
              <a:t>Click to edit Master </a:t>
            </a:r>
            <a:br>
              <a:rPr lang="en-US"/>
            </a:br>
            <a:r>
              <a:rPr lang="en-US"/>
              <a:t>section divider style</a:t>
            </a:r>
          </a:p>
        </p:txBody>
      </p:sp>
      <p:sp>
        <p:nvSpPr>
          <p:cNvPr id="3" name="Subtitle 2"/>
          <p:cNvSpPr>
            <a:spLocks noGrp="1"/>
          </p:cNvSpPr>
          <p:nvPr>
            <p:ph type="subTitle" idx="1" hasCustomPrompt="1"/>
          </p:nvPr>
        </p:nvSpPr>
        <p:spPr>
          <a:xfrm>
            <a:off x="1820174" y="3085320"/>
            <a:ext cx="6752326" cy="1786398"/>
          </a:xfrm>
        </p:spPr>
        <p:txBody>
          <a:bodyPr lIns="0" tIns="91440" bIns="91440">
            <a:noAutofit/>
          </a:bodyPr>
          <a:lstStyle>
            <a:lvl1pPr marL="0" indent="0" algn="l">
              <a:lnSpc>
                <a:spcPct val="90000"/>
              </a:lnSpc>
              <a:spcBef>
                <a:spcPts val="1200"/>
              </a:spcBef>
              <a:spcAft>
                <a:spcPts val="0"/>
              </a:spcAft>
              <a:buNone/>
              <a:defRPr sz="20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br>
              <a:rPr lang="en-US"/>
            </a:br>
            <a:r>
              <a:rPr lang="en-US"/>
              <a:t>1-4 lines</a:t>
            </a:r>
          </a:p>
        </p:txBody>
      </p:sp>
      <p:sp>
        <p:nvSpPr>
          <p:cNvPr id="6" name="Rectangle 5"/>
          <p:cNvSpPr/>
          <p:nvPr/>
        </p:nvSpPr>
        <p:spPr>
          <a:xfrm>
            <a:off x="571500" y="1143000"/>
            <a:ext cx="8577072"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Tree>
    <p:extLst>
      <p:ext uri="{BB962C8B-B14F-4D97-AF65-F5344CB8AC3E}">
        <p14:creationId xmlns:p14="http://schemas.microsoft.com/office/powerpoint/2010/main" val="330672170"/>
      </p:ext>
    </p:extLst>
  </p:cSld>
  <p:clrMapOvr>
    <a:masterClrMapping/>
  </p:clrMapOvr>
  <p:extLst mod="1">
    <p:ext uri="{DCECCB84-F9BA-43D5-87BE-67443E8EF086}">
      <p15:sldGuideLst xmlns:p15="http://schemas.microsoft.com/office/powerpoint/2012/main">
        <p15:guide id="1" orient="horz" pos="30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 Divider_TOC">
    <p:spTree>
      <p:nvGrpSpPr>
        <p:cNvPr id="1" name=""/>
        <p:cNvGrpSpPr/>
        <p:nvPr/>
      </p:nvGrpSpPr>
      <p:grpSpPr>
        <a:xfrm>
          <a:off x="0" y="0"/>
          <a:ext cx="0" cy="0"/>
          <a:chOff x="0" y="0"/>
          <a:chExt cx="0" cy="0"/>
        </a:xfrm>
      </p:grpSpPr>
      <p:sp>
        <p:nvSpPr>
          <p:cNvPr id="12" name="Rectangle 11"/>
          <p:cNvSpPr/>
          <p:nvPr/>
        </p:nvSpPr>
        <p:spPr>
          <a:xfrm>
            <a:off x="571500" y="1142999"/>
            <a:ext cx="8572500" cy="3733801"/>
          </a:xfrm>
          <a:prstGeom prst="rect">
            <a:avLst/>
          </a:prstGeom>
          <a:gradFill flip="none" rotWithShape="0">
            <a:gsLst>
              <a:gs pos="50000">
                <a:srgbClr val="3897B2"/>
              </a:gs>
              <a:gs pos="0">
                <a:srgbClr val="00BDD2">
                  <a:lumMod val="100000"/>
                </a:srgbClr>
              </a:gs>
              <a:gs pos="100000">
                <a:srgbClr val="35678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1820174" y="1142999"/>
            <a:ext cx="6752326" cy="1920240"/>
          </a:xfrm>
        </p:spPr>
        <p:txBody>
          <a:bodyPr lIns="0" tIns="91440" rIns="0" bIns="91440" anchor="b"/>
          <a:lstStyle>
            <a:lvl1pPr algn="l">
              <a:lnSpc>
                <a:spcPct val="90000"/>
              </a:lnSpc>
              <a:defRPr sz="3200">
                <a:solidFill>
                  <a:schemeClr val="bg1"/>
                </a:solidFill>
              </a:defRPr>
            </a:lvl1pPr>
          </a:lstStyle>
          <a:p>
            <a:r>
              <a:rPr lang="en-US"/>
              <a:t>Click to edit Master </a:t>
            </a:r>
            <a:br>
              <a:rPr lang="en-US"/>
            </a:br>
            <a:r>
              <a:rPr lang="en-US"/>
              <a:t>section divider style</a:t>
            </a:r>
          </a:p>
        </p:txBody>
      </p:sp>
      <p:sp>
        <p:nvSpPr>
          <p:cNvPr id="3" name="Subtitle 2"/>
          <p:cNvSpPr>
            <a:spLocks noGrp="1"/>
          </p:cNvSpPr>
          <p:nvPr>
            <p:ph type="subTitle" idx="1" hasCustomPrompt="1"/>
          </p:nvPr>
        </p:nvSpPr>
        <p:spPr>
          <a:xfrm>
            <a:off x="1820174" y="3085320"/>
            <a:ext cx="3291840" cy="1786398"/>
          </a:xfrm>
        </p:spPr>
        <p:txBody>
          <a:bodyPr lIns="0" tIns="91440" bIns="91440">
            <a:noAutofit/>
          </a:bodyPr>
          <a:lstStyle>
            <a:lvl1pPr marL="0" indent="0" algn="l" defTabSz="284163">
              <a:lnSpc>
                <a:spcPct val="90000"/>
              </a:lnSpc>
              <a:spcBef>
                <a:spcPts val="600"/>
              </a:spcBef>
              <a:spcAft>
                <a:spcPts val="0"/>
              </a:spcAft>
              <a:buFontTx/>
              <a:buNone/>
              <a:defRPr sz="1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Xx	Click to edit table of content</a:t>
            </a:r>
          </a:p>
        </p:txBody>
      </p:sp>
      <p:sp>
        <p:nvSpPr>
          <p:cNvPr id="6" name="Rectangle 5"/>
          <p:cNvSpPr/>
          <p:nvPr/>
        </p:nvSpPr>
        <p:spPr>
          <a:xfrm>
            <a:off x="571500" y="1143000"/>
            <a:ext cx="8577072"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5" name="Text Placeholder 4"/>
          <p:cNvSpPr>
            <a:spLocks noGrp="1"/>
          </p:cNvSpPr>
          <p:nvPr>
            <p:ph type="body" sz="quarter" idx="10" hasCustomPrompt="1"/>
          </p:nvPr>
        </p:nvSpPr>
        <p:spPr>
          <a:xfrm>
            <a:off x="5280660" y="3086100"/>
            <a:ext cx="3291840" cy="1785618"/>
          </a:xfrm>
        </p:spPr>
        <p:txBody>
          <a:bodyPr vert="horz" wrap="square" lIns="0" tIns="91440" rIns="0" bIns="91440" rtlCol="0">
            <a:noAutofit/>
          </a:bodyPr>
          <a:lstStyle>
            <a:lvl1pPr marL="0" indent="0" defTabSz="284163">
              <a:spcBef>
                <a:spcPts val="600"/>
              </a:spcBef>
              <a:spcAft>
                <a:spcPts val="0"/>
              </a:spcAft>
              <a:buFontTx/>
              <a:buNone/>
              <a:defRPr lang="en-US" sz="1200" smtClean="0">
                <a:solidFill>
                  <a:schemeClr val="bg1"/>
                </a:solidFill>
                <a:latin typeface="+mj-lt"/>
              </a:defRPr>
            </a:lvl1pPr>
            <a:lvl2pPr>
              <a:defRPr lang="en-US" sz="2000" smtClean="0"/>
            </a:lvl2pPr>
            <a:lvl3pPr>
              <a:defRPr lang="en-US" sz="1800" smtClean="0"/>
            </a:lvl3pPr>
            <a:lvl4pPr>
              <a:defRPr lang="en-US" sz="1600" smtClean="0"/>
            </a:lvl4pPr>
            <a:lvl5pPr>
              <a:defRPr lang="en-US" sz="1600"/>
            </a:lvl5pPr>
          </a:lstStyle>
          <a:p>
            <a:r>
              <a:rPr lang="en-US"/>
              <a:t>Xx	Click to edit table of content</a:t>
            </a:r>
          </a:p>
        </p:txBody>
      </p:sp>
    </p:spTree>
    <p:extLst>
      <p:ext uri="{BB962C8B-B14F-4D97-AF65-F5344CB8AC3E}">
        <p14:creationId xmlns:p14="http://schemas.microsoft.com/office/powerpoint/2010/main" val="559125277"/>
      </p:ext>
    </p:extLst>
  </p:cSld>
  <p:clrMapOvr>
    <a:masterClrMapping/>
  </p:clrMapOvr>
  <p:extLst mod="1">
    <p:ext uri="{DCECCB84-F9BA-43D5-87BE-67443E8EF086}">
      <p15:sldGuideLst xmlns:p15="http://schemas.microsoft.com/office/powerpoint/2012/main">
        <p15:guide id="1" orient="horz" pos="30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1261872"/>
            <a:ext cx="8001000" cy="1136208"/>
          </a:xfrm>
        </p:spPr>
        <p:txBody>
          <a:bodyPr wrap="square" lIns="0" r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Tree>
    <p:extLst>
      <p:ext uri="{BB962C8B-B14F-4D97-AF65-F5344CB8AC3E}">
        <p14:creationId xmlns:p14="http://schemas.microsoft.com/office/powerpoint/2010/main" val="93562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_Image 1">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43001"/>
            <a:ext cx="4494697" cy="5715000"/>
          </a:xfrm>
          <a:prstGeom prst="rect">
            <a:avLst/>
          </a:prstGeom>
        </p:spPr>
      </p:pic>
      <p:sp>
        <p:nvSpPr>
          <p:cNvPr id="13" name="Rectangle 12"/>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 </a:t>
            </a:r>
          </a:p>
          <a:p>
            <a:r>
              <a:rPr lang="en-US"/>
              <a:t>Date</a:t>
            </a:r>
          </a:p>
        </p:txBody>
      </p:sp>
      <p:sp>
        <p:nvSpPr>
          <p:cNvPr id="12" name="Rectangle 11"/>
          <p:cNvSpPr/>
          <p:nvPr/>
        </p:nvSpPr>
        <p:spPr>
          <a:xfrm>
            <a:off x="3657600" y="1143000"/>
            <a:ext cx="54864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0" name="TextBox 9"/>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Tree>
    <p:extLst>
      <p:ext uri="{BB962C8B-B14F-4D97-AF65-F5344CB8AC3E}">
        <p14:creationId xmlns:p14="http://schemas.microsoft.com/office/powerpoint/2010/main" val="4263936776"/>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1261872"/>
            <a:ext cx="8001000" cy="1343958"/>
          </a:xfrm>
        </p:spPr>
        <p:txBody>
          <a:bodyPr wrap="square">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576073" y="941832"/>
            <a:ext cx="8001000" cy="215444"/>
          </a:xfrm>
          <a:noFill/>
          <a:ln w="9525">
            <a:noFill/>
            <a:miter lim="800000"/>
            <a:headEnd/>
            <a:tailEnd/>
          </a:ln>
        </p:spPr>
        <p:txBody>
          <a:bodyPr vert="horz" wrap="square" lIns="0" tIns="0" rIns="0" bIns="0" numCol="1" anchor="ctr" anchorCtr="0" compatLnSpc="1">
            <a:prstTxWarp prst="textNoShape">
              <a:avLst/>
            </a:prstTxWarp>
            <a:spAutoFit/>
          </a:bodyPr>
          <a:lstStyle>
            <a:lvl1pPr marL="0" indent="0">
              <a:buFont typeface="Arial" panose="020B0604020202020204" pitchFamily="34" charset="0"/>
              <a:buNone/>
              <a:defRPr lang="en-US" sz="1400" b="1" i="0" cap="none" baseline="0" dirty="0" smtClean="0">
                <a:solidFill>
                  <a:schemeClr val="accent1"/>
                </a:solidFill>
                <a:latin typeface="Arial" pitchFamily="34" charset="0"/>
                <a:ea typeface="+mj-ea"/>
                <a:cs typeface="Arial" pitchFamily="34" charset="0"/>
              </a:defRPr>
            </a:lvl1pPr>
          </a:lstStyle>
          <a:p>
            <a:pPr lvl="0"/>
            <a:r>
              <a:rPr lang="en-US"/>
              <a:t>Click to edit Subtitle style</a:t>
            </a:r>
          </a:p>
        </p:txBody>
      </p:sp>
      <p:sp>
        <p:nvSpPr>
          <p:cNvPr id="9"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Tree>
    <p:extLst>
      <p:ext uri="{BB962C8B-B14F-4D97-AF65-F5344CB8AC3E}">
        <p14:creationId xmlns:p14="http://schemas.microsoft.com/office/powerpoint/2010/main" val="10712691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_Intro">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2286000"/>
            <a:ext cx="8001000" cy="1136208"/>
          </a:xfrm>
        </p:spPr>
        <p:txBody>
          <a:bodyPr wrap="square" lIns="0" tIns="0" rIns="0" b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
        <p:nvSpPr>
          <p:cNvPr id="4" name="Text Placeholder 3"/>
          <p:cNvSpPr>
            <a:spLocks noGrp="1"/>
          </p:cNvSpPr>
          <p:nvPr>
            <p:ph type="body" sz="quarter" idx="11" hasCustomPrompt="1"/>
          </p:nvPr>
        </p:nvSpPr>
        <p:spPr>
          <a:xfrm>
            <a:off x="576072" y="1261872"/>
            <a:ext cx="8001000" cy="461665"/>
          </a:xfrm>
        </p:spPr>
        <p:txBody>
          <a:bodyPr vert="horz" wrap="square" lIns="0" tIns="0" rIns="0" bIns="182880" rtlCol="0">
            <a:spAutoFit/>
          </a:bodyPr>
          <a:lstStyle>
            <a:lvl1pPr marL="0" marR="0" indent="0" algn="l" defTabSz="914400" rtl="0" eaLnBrk="1" fontAlgn="auto" latinLnBrk="0" hangingPunct="1">
              <a:lnSpc>
                <a:spcPct val="100000"/>
              </a:lnSpc>
              <a:spcBef>
                <a:spcPts val="1000"/>
              </a:spcBef>
              <a:spcAft>
                <a:spcPts val="200"/>
              </a:spcAft>
              <a:buClrTx/>
              <a:buSzTx/>
              <a:buFontTx/>
              <a:buNone/>
              <a:tabLst/>
              <a:defRPr lang="en-US" sz="1800" baseline="0" dirty="0" smtClean="0">
                <a:solidFill>
                  <a:schemeClr val="bg2"/>
                </a:solidFill>
              </a:defRPr>
            </a:lvl1pPr>
          </a:lstStyle>
          <a:p>
            <a:pPr marL="0" marR="0" lvl="0" indent="0" algn="l" defTabSz="914400" rtl="0" eaLnBrk="1" fontAlgn="auto" latinLnBrk="0" hangingPunct="1">
              <a:lnSpc>
                <a:spcPct val="100000"/>
              </a:lnSpc>
              <a:spcBef>
                <a:spcPts val="1000"/>
              </a:spcBef>
              <a:spcAft>
                <a:spcPts val="200"/>
              </a:spcAft>
              <a:buClrTx/>
              <a:buSzTx/>
              <a:buFontTx/>
              <a:buNone/>
              <a:tabLst/>
              <a:defRPr/>
            </a:pPr>
            <a:r>
              <a:rPr lang="en-US"/>
              <a:t>Edit Intro text styles</a:t>
            </a:r>
          </a:p>
        </p:txBody>
      </p:sp>
    </p:spTree>
    <p:extLst>
      <p:ext uri="{BB962C8B-B14F-4D97-AF65-F5344CB8AC3E}">
        <p14:creationId xmlns:p14="http://schemas.microsoft.com/office/powerpoint/2010/main" val="3984232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 and Content_Intro">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2286000"/>
            <a:ext cx="8001000" cy="1136208"/>
          </a:xfrm>
        </p:spPr>
        <p:txBody>
          <a:bodyPr l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576072" y="941832"/>
            <a:ext cx="8001000" cy="215444"/>
          </a:xfrm>
          <a:noFill/>
          <a:ln w="9525">
            <a:noFill/>
            <a:miter lim="800000"/>
            <a:headEnd/>
            <a:tailEnd/>
          </a:ln>
        </p:spPr>
        <p:txBody>
          <a:bodyPr vert="horz" wrap="square" lIns="0" tIns="0" rIns="0" bIns="0" numCol="1" rtlCol="0" anchor="ctr" anchorCtr="0" compatLnSpc="1">
            <a:prstTxWarp prst="textNoShape">
              <a:avLst/>
            </a:prstTxWarp>
            <a:spAutoFit/>
          </a:bodyPr>
          <a:lstStyle>
            <a:lvl1pPr marL="0" indent="0">
              <a:buNone/>
              <a:defRPr lang="en-US" b="1" i="0" cap="none" baseline="0" dirty="0">
                <a:solidFill>
                  <a:schemeClr val="accent1"/>
                </a:solidFill>
                <a:latin typeface="Arial" pitchFamily="34" charset="0"/>
                <a:ea typeface="+mj-ea"/>
                <a:cs typeface="Arial" pitchFamily="34" charset="0"/>
              </a:defRPr>
            </a:lvl1pPr>
          </a:lstStyle>
          <a:p>
            <a:pPr marL="173038" lvl="0" indent="-173038"/>
            <a:r>
              <a:rPr lang="en-US"/>
              <a:t>Click to edit Subtitle style</a:t>
            </a:r>
          </a:p>
        </p:txBody>
      </p:sp>
      <p:sp>
        <p:nvSpPr>
          <p:cNvPr id="9"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
        <p:nvSpPr>
          <p:cNvPr id="5" name="Text Placeholder 4"/>
          <p:cNvSpPr>
            <a:spLocks noGrp="1"/>
          </p:cNvSpPr>
          <p:nvPr>
            <p:ph type="body" sz="quarter" idx="12" hasCustomPrompt="1"/>
          </p:nvPr>
        </p:nvSpPr>
        <p:spPr>
          <a:xfrm>
            <a:off x="576072" y="1261872"/>
            <a:ext cx="8001000" cy="276999"/>
          </a:xfrm>
        </p:spPr>
        <p:txBody>
          <a:bodyPr lIns="0">
            <a:spAutoFit/>
          </a:bodyPr>
          <a:lstStyle>
            <a:lvl1pPr marL="0" marR="0" indent="0" algn="l" defTabSz="914400" rtl="0" eaLnBrk="1" fontAlgn="auto" latinLnBrk="0" hangingPunct="1">
              <a:lnSpc>
                <a:spcPct val="100000"/>
              </a:lnSpc>
              <a:spcBef>
                <a:spcPts val="1000"/>
              </a:spcBef>
              <a:spcAft>
                <a:spcPts val="200"/>
              </a:spcAft>
              <a:buClrTx/>
              <a:buSzTx/>
              <a:buFontTx/>
              <a:buNone/>
              <a:tabLst/>
              <a:defRPr sz="1800">
                <a:solidFill>
                  <a:schemeClr val="bg2"/>
                </a:solidFill>
              </a:defRPr>
            </a:lvl1pPr>
            <a:lvl2pPr marL="173038" indent="0">
              <a:buNone/>
              <a:defRPr/>
            </a:lvl2pPr>
          </a:lstStyle>
          <a:p>
            <a:pPr marL="0" marR="0" lvl="0" indent="0" algn="l" defTabSz="914400" rtl="0" eaLnBrk="1" fontAlgn="auto" latinLnBrk="0" hangingPunct="1">
              <a:lnSpc>
                <a:spcPct val="100000"/>
              </a:lnSpc>
              <a:spcBef>
                <a:spcPts val="1000"/>
              </a:spcBef>
              <a:spcAft>
                <a:spcPts val="200"/>
              </a:spcAft>
              <a:buClrTx/>
              <a:buSzTx/>
              <a:buFontTx/>
              <a:buNone/>
              <a:tabLst/>
              <a:defRPr/>
            </a:pPr>
            <a:r>
              <a:rPr lang="en-US"/>
              <a:t>Edit Intro text styles</a:t>
            </a:r>
          </a:p>
        </p:txBody>
      </p:sp>
    </p:spTree>
    <p:extLst>
      <p:ext uri="{BB962C8B-B14F-4D97-AF65-F5344CB8AC3E}">
        <p14:creationId xmlns:p14="http://schemas.microsoft.com/office/powerpoint/2010/main" val="1777371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_Imag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571500" y="1257300"/>
            <a:ext cx="8572499" cy="1257300"/>
          </a:xfrm>
          <a:solidFill>
            <a:schemeClr val="bg1"/>
          </a:solidFill>
        </p:spPr>
        <p:txBody>
          <a:bodyPr vert="horz" wrap="square" lIns="0" tIns="0" rIns="0" bIns="0" rtlCol="0" anchor="ctr" anchorCtr="0">
            <a:noAutofit/>
          </a:bodyPr>
          <a:lstStyle>
            <a:lvl1pPr>
              <a:defRPr lang="en-US" dirty="0"/>
            </a:lvl1pPr>
          </a:lstStyle>
          <a:p>
            <a:pPr marL="0" lvl="0" indent="0" algn="ctr">
              <a:buNone/>
            </a:pPr>
            <a:r>
              <a:rPr lang="en-US"/>
              <a:t>Click icon to add picture</a:t>
            </a:r>
          </a:p>
        </p:txBody>
      </p:sp>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2743201"/>
            <a:ext cx="8001000" cy="1136208"/>
          </a:xfrm>
        </p:spPr>
        <p:txBody>
          <a:bodyPr lIns="0" r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Tree>
    <p:extLst>
      <p:ext uri="{BB962C8B-B14F-4D97-AF65-F5344CB8AC3E}">
        <p14:creationId xmlns:p14="http://schemas.microsoft.com/office/powerpoint/2010/main" val="4130632903"/>
      </p:ext>
    </p:extLst>
  </p:cSld>
  <p:clrMapOvr>
    <a:masterClrMapping/>
  </p:clrMapOvr>
  <p:extLst mod="1">
    <p:ext uri="{DCECCB84-F9BA-43D5-87BE-67443E8EF086}">
      <p15:sldGuideLst xmlns:p15="http://schemas.microsoft.com/office/powerpoint/2012/main">
        <p15:guide id="1" orient="horz" pos="158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ub and Content_Image">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2743200"/>
            <a:ext cx="8001000" cy="1136208"/>
          </a:xfrm>
        </p:spPr>
        <p:txBody>
          <a:bodyPr l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576072" y="941832"/>
            <a:ext cx="8001000" cy="215444"/>
          </a:xfrm>
          <a:noFill/>
          <a:ln w="9525">
            <a:noFill/>
            <a:miter lim="800000"/>
            <a:headEnd/>
            <a:tailEnd/>
          </a:ln>
        </p:spPr>
        <p:txBody>
          <a:bodyPr vert="horz" wrap="square" lIns="0" tIns="0" rIns="0" bIns="0" numCol="1" rtlCol="0" anchor="ctr" anchorCtr="0" compatLnSpc="1">
            <a:prstTxWarp prst="textNoShape">
              <a:avLst/>
            </a:prstTxWarp>
            <a:spAutoFit/>
          </a:bodyPr>
          <a:lstStyle>
            <a:lvl1pPr marL="0" indent="0">
              <a:buNone/>
              <a:defRPr lang="en-US" b="1" i="0" cap="none" baseline="0" dirty="0">
                <a:solidFill>
                  <a:schemeClr val="accent1"/>
                </a:solidFill>
                <a:latin typeface="Arial" pitchFamily="34" charset="0"/>
                <a:ea typeface="+mj-ea"/>
                <a:cs typeface="Arial" pitchFamily="34" charset="0"/>
              </a:defRPr>
            </a:lvl1pPr>
          </a:lstStyle>
          <a:p>
            <a:pPr marL="173038" lvl="0" indent="-173038"/>
            <a:r>
              <a:rPr lang="en-US"/>
              <a:t>Click to edit Subtitle style</a:t>
            </a:r>
          </a:p>
        </p:txBody>
      </p:sp>
      <p:sp>
        <p:nvSpPr>
          <p:cNvPr id="9"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
        <p:nvSpPr>
          <p:cNvPr id="5" name="Picture Placeholder 4"/>
          <p:cNvSpPr>
            <a:spLocks noGrp="1"/>
          </p:cNvSpPr>
          <p:nvPr>
            <p:ph type="pic" sz="quarter" idx="12"/>
          </p:nvPr>
        </p:nvSpPr>
        <p:spPr>
          <a:xfrm>
            <a:off x="571499" y="1257301"/>
            <a:ext cx="8577072" cy="1257300"/>
          </a:xfrm>
          <a:solidFill>
            <a:schemeClr val="bg1"/>
          </a:solidFill>
        </p:spPr>
        <p:txBody>
          <a:bodyPr vert="horz" wrap="square" lIns="0" tIns="0" rIns="0" bIns="0" rtlCol="0" anchor="ctr" anchorCtr="0">
            <a:noAutofit/>
          </a:bodyPr>
          <a:lstStyle>
            <a:lvl1pPr>
              <a:defRPr lang="en-US"/>
            </a:lvl1pPr>
          </a:lstStyle>
          <a:p>
            <a:pPr marL="0" lvl="0" indent="0" algn="ctr">
              <a:buNone/>
            </a:pPr>
            <a:r>
              <a:rPr lang="en-US"/>
              <a:t>Click icon to add picture</a:t>
            </a:r>
          </a:p>
        </p:txBody>
      </p:sp>
    </p:spTree>
    <p:extLst>
      <p:ext uri="{BB962C8B-B14F-4D97-AF65-F5344CB8AC3E}">
        <p14:creationId xmlns:p14="http://schemas.microsoft.com/office/powerpoint/2010/main" val="441844071"/>
      </p:ext>
    </p:extLst>
  </p:cSld>
  <p:clrMapOvr>
    <a:masterClrMapping/>
  </p:clrMapOvr>
  <p:extLst mod="1">
    <p:ext uri="{DCECCB84-F9BA-43D5-87BE-67443E8EF086}">
      <p15:sldGuideLst xmlns:p15="http://schemas.microsoft.com/office/powerpoint/2012/main">
        <p15:guide id="1" orient="horz" pos="158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 and Content_Intro_Image">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3750594"/>
            <a:ext cx="8001000" cy="1136208"/>
          </a:xfrm>
        </p:spPr>
        <p:txBody>
          <a:bodyPr l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576072" y="941832"/>
            <a:ext cx="8001000" cy="215444"/>
          </a:xfrm>
          <a:noFill/>
          <a:ln w="9525">
            <a:noFill/>
            <a:miter lim="800000"/>
            <a:headEnd/>
            <a:tailEnd/>
          </a:ln>
        </p:spPr>
        <p:txBody>
          <a:bodyPr vert="horz" wrap="square" lIns="0" tIns="0" rIns="0" bIns="0" numCol="1" rtlCol="0" anchor="ctr" anchorCtr="0" compatLnSpc="1">
            <a:prstTxWarp prst="textNoShape">
              <a:avLst/>
            </a:prstTxWarp>
            <a:spAutoFit/>
          </a:bodyPr>
          <a:lstStyle>
            <a:lvl1pPr marL="0" indent="0">
              <a:buNone/>
              <a:defRPr lang="en-US" b="1" i="0" cap="none" baseline="0" dirty="0">
                <a:solidFill>
                  <a:schemeClr val="accent1"/>
                </a:solidFill>
                <a:latin typeface="Arial" pitchFamily="34" charset="0"/>
                <a:ea typeface="+mj-ea"/>
                <a:cs typeface="Arial" pitchFamily="34" charset="0"/>
              </a:defRPr>
            </a:lvl1pPr>
          </a:lstStyle>
          <a:p>
            <a:pPr marL="173038" lvl="0" indent="-173038"/>
            <a:r>
              <a:rPr lang="en-US"/>
              <a:t>Click to edit Subtitle style</a:t>
            </a:r>
          </a:p>
        </p:txBody>
      </p:sp>
      <p:sp>
        <p:nvSpPr>
          <p:cNvPr id="9"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
        <p:nvSpPr>
          <p:cNvPr id="5" name="Picture Placeholder 4"/>
          <p:cNvSpPr>
            <a:spLocks noGrp="1"/>
          </p:cNvSpPr>
          <p:nvPr>
            <p:ph type="pic" sz="quarter" idx="12"/>
          </p:nvPr>
        </p:nvSpPr>
        <p:spPr>
          <a:xfrm>
            <a:off x="571499" y="1257301"/>
            <a:ext cx="8577072" cy="1257300"/>
          </a:xfrm>
          <a:solidFill>
            <a:schemeClr val="bg1"/>
          </a:solidFill>
        </p:spPr>
        <p:txBody>
          <a:bodyPr vert="horz" wrap="square" lIns="0" tIns="0" rIns="0" bIns="0" rtlCol="0" anchor="ctr" anchorCtr="0">
            <a:noAutofit/>
          </a:bodyPr>
          <a:lstStyle>
            <a:lvl1pPr algn="ctr">
              <a:defRPr lang="en-US"/>
            </a:lvl1pPr>
          </a:lstStyle>
          <a:p>
            <a:pPr marL="0" lvl="0" indent="0">
              <a:buNone/>
            </a:pPr>
            <a:r>
              <a:rPr lang="en-US"/>
              <a:t>Click icon to add picture</a:t>
            </a:r>
          </a:p>
        </p:txBody>
      </p:sp>
      <p:sp>
        <p:nvSpPr>
          <p:cNvPr id="6" name="Text Placeholder 5"/>
          <p:cNvSpPr>
            <a:spLocks noGrp="1"/>
          </p:cNvSpPr>
          <p:nvPr>
            <p:ph type="body" sz="quarter" idx="13" hasCustomPrompt="1"/>
          </p:nvPr>
        </p:nvSpPr>
        <p:spPr>
          <a:xfrm>
            <a:off x="576072" y="2514601"/>
            <a:ext cx="8001000" cy="646331"/>
          </a:xfrm>
        </p:spPr>
        <p:txBody>
          <a:bodyPr lIns="0" tIns="182880" bIns="182880"/>
          <a:lstStyle>
            <a:lvl1pPr marL="0" indent="0">
              <a:buNone/>
              <a:defRPr sz="1800">
                <a:solidFill>
                  <a:schemeClr val="bg2"/>
                </a:solidFill>
              </a:defRPr>
            </a:lvl1pPr>
          </a:lstStyle>
          <a:p>
            <a:pPr lvl="0"/>
            <a:r>
              <a:rPr lang="en-US"/>
              <a:t>Edit Intro text styles</a:t>
            </a:r>
          </a:p>
        </p:txBody>
      </p:sp>
    </p:spTree>
    <p:extLst>
      <p:ext uri="{BB962C8B-B14F-4D97-AF65-F5344CB8AC3E}">
        <p14:creationId xmlns:p14="http://schemas.microsoft.com/office/powerpoint/2010/main" val="3034301595"/>
      </p:ext>
    </p:extLst>
  </p:cSld>
  <p:clrMapOvr>
    <a:masterClrMapping/>
  </p:clrMapOvr>
  <p:extLst mod="1">
    <p:ext uri="{DCECCB84-F9BA-43D5-87BE-67443E8EF086}">
      <p15:sldGuideLst xmlns:p15="http://schemas.microsoft.com/office/powerpoint/2012/main">
        <p15:guide id="1" orient="horz" pos="158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_Box">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2794688"/>
            <a:ext cx="8001000" cy="1320874"/>
          </a:xfrm>
        </p:spPr>
        <p:txBody>
          <a:bodyPr lIns="0" tIns="18288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
        <p:nvSpPr>
          <p:cNvPr id="7" name="Content Placeholder 6"/>
          <p:cNvSpPr>
            <a:spLocks noGrp="1"/>
          </p:cNvSpPr>
          <p:nvPr>
            <p:ph sz="quarter" idx="12"/>
          </p:nvPr>
        </p:nvSpPr>
        <p:spPr>
          <a:xfrm>
            <a:off x="576263" y="1257300"/>
            <a:ext cx="3995737" cy="1320874"/>
          </a:xfrm>
          <a:solidFill>
            <a:schemeClr val="accent1"/>
          </a:solidFill>
        </p:spPr>
        <p:txBody>
          <a:bodyPr wrap="square" lIns="91440" tIns="91440" rIns="91440" bIns="91440">
            <a:spAutoFit/>
          </a:bodyPr>
          <a:lstStyle>
            <a:lvl1pPr marL="0" indent="0">
              <a:buNone/>
              <a:defRPr>
                <a:solidFill>
                  <a:schemeClr val="bg1"/>
                </a:solidFill>
              </a:defRPr>
            </a:lvl1pPr>
            <a:lvl2pPr marL="173038" indent="0">
              <a:buNone/>
              <a:defRPr>
                <a:solidFill>
                  <a:schemeClr val="bg1"/>
                </a:solidFill>
              </a:defRPr>
            </a:lvl2pPr>
            <a:lvl3pPr marL="344487" indent="0">
              <a:buNone/>
              <a:defRPr>
                <a:solidFill>
                  <a:schemeClr val="bg1"/>
                </a:solidFill>
              </a:defRPr>
            </a:lvl3pPr>
            <a:lvl4pPr marL="517525" indent="0">
              <a:buNone/>
              <a:defRPr>
                <a:solidFill>
                  <a:schemeClr val="bg1"/>
                </a:solidFill>
              </a:defRPr>
            </a:lvl4pPr>
            <a:lvl5pPr marL="630238"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572000" y="1257300"/>
            <a:ext cx="4572000" cy="1320874"/>
          </a:xfrm>
          <a:solidFill>
            <a:schemeClr val="bg2"/>
          </a:solidFill>
        </p:spPr>
        <p:txBody>
          <a:bodyPr vert="horz" wrap="square" lIns="91440" tIns="91440" rIns="91440" bIns="91440" rtlCol="0">
            <a:spAutoFit/>
          </a:bodyPr>
          <a:lstStyle>
            <a:lvl1pPr marL="0" indent="0">
              <a:buNone/>
              <a:defRPr lang="en-US" smtClean="0">
                <a:solidFill>
                  <a:schemeClr val="bg1"/>
                </a:solidFill>
              </a:defRPr>
            </a:lvl1pPr>
            <a:lvl2pPr marL="173038" indent="0">
              <a:buNone/>
              <a:defRPr lang="en-US" smtClean="0">
                <a:solidFill>
                  <a:schemeClr val="bg1"/>
                </a:solidFill>
              </a:defRPr>
            </a:lvl2pPr>
            <a:lvl3pPr marL="344487" indent="0">
              <a:buNone/>
              <a:defRPr lang="en-US" smtClean="0">
                <a:solidFill>
                  <a:schemeClr val="bg1"/>
                </a:solidFill>
              </a:defRPr>
            </a:lvl3pPr>
            <a:lvl4pPr marL="517525" indent="0">
              <a:buNone/>
              <a:defRPr lang="en-US" smtClean="0">
                <a:solidFill>
                  <a:schemeClr val="bg1"/>
                </a:solidFill>
              </a:defRPr>
            </a:lvl4pPr>
            <a:lvl5pPr marL="630238" indent="0">
              <a:buNone/>
              <a:defRPr lang="en-US">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489272"/>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and Content_Box">
    <p:spTree>
      <p:nvGrpSpPr>
        <p:cNvPr id="1" name=""/>
        <p:cNvGrpSpPr/>
        <p:nvPr/>
      </p:nvGrpSpPr>
      <p:grpSpPr>
        <a:xfrm>
          <a:off x="0" y="0"/>
          <a:ext cx="0" cy="0"/>
          <a:chOff x="0" y="0"/>
          <a:chExt cx="0" cy="0"/>
        </a:xfrm>
      </p:grpSpPr>
      <p:sp>
        <p:nvSpPr>
          <p:cNvPr id="11" name="Picture Placeholder 10"/>
          <p:cNvSpPr>
            <a:spLocks noGrp="1"/>
          </p:cNvSpPr>
          <p:nvPr>
            <p:ph type="pic" sz="quarter" idx="15"/>
          </p:nvPr>
        </p:nvSpPr>
        <p:spPr>
          <a:xfrm>
            <a:off x="4494213" y="1257301"/>
            <a:ext cx="4649787" cy="1320874"/>
          </a:xfrm>
        </p:spPr>
        <p:txBody>
          <a:bodyPr/>
          <a:lstStyle/>
          <a:p>
            <a:r>
              <a:rPr lang="en-US"/>
              <a:t>Click icon to add picture</a:t>
            </a:r>
          </a:p>
        </p:txBody>
      </p:sp>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Text Placeholder 7"/>
          <p:cNvSpPr>
            <a:spLocks noGrp="1"/>
          </p:cNvSpPr>
          <p:nvPr>
            <p:ph type="body" sz="quarter" idx="10"/>
          </p:nvPr>
        </p:nvSpPr>
        <p:spPr>
          <a:xfrm>
            <a:off x="576072" y="2794688"/>
            <a:ext cx="8001000" cy="1320874"/>
          </a:xfrm>
        </p:spPr>
        <p:txBody>
          <a:bodyPr lIns="0" tIns="18288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sp>
        <p:nvSpPr>
          <p:cNvPr id="7" name="Content Placeholder 6"/>
          <p:cNvSpPr>
            <a:spLocks noGrp="1"/>
          </p:cNvSpPr>
          <p:nvPr>
            <p:ph sz="quarter" idx="12"/>
          </p:nvPr>
        </p:nvSpPr>
        <p:spPr>
          <a:xfrm>
            <a:off x="576263" y="1257300"/>
            <a:ext cx="3995737" cy="1320874"/>
          </a:xfrm>
          <a:solidFill>
            <a:schemeClr val="accent1"/>
          </a:solidFill>
        </p:spPr>
        <p:txBody>
          <a:bodyPr wrap="square" lIns="91440" tIns="91440" rIns="91440" bIns="91440">
            <a:noAutofit/>
          </a:bodyPr>
          <a:lstStyle>
            <a:lvl1pPr marL="0" indent="0">
              <a:buNone/>
              <a:defRPr sz="1800" b="0">
                <a:solidFill>
                  <a:schemeClr val="bg1"/>
                </a:solidFill>
              </a:defRPr>
            </a:lvl1pPr>
            <a:lvl2pPr marL="173038" indent="0">
              <a:buNone/>
              <a:defRPr>
                <a:solidFill>
                  <a:schemeClr val="bg1"/>
                </a:solidFill>
              </a:defRPr>
            </a:lvl2pPr>
            <a:lvl3pPr marL="344487" indent="0">
              <a:buNone/>
              <a:defRPr>
                <a:solidFill>
                  <a:schemeClr val="bg1"/>
                </a:solidFill>
              </a:defRPr>
            </a:lvl3pPr>
            <a:lvl4pPr marL="517525" indent="0">
              <a:buNone/>
              <a:defRPr>
                <a:solidFill>
                  <a:schemeClr val="bg1"/>
                </a:solidFill>
              </a:defRPr>
            </a:lvl4pPr>
            <a:lvl5pPr marL="630238"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418383489"/>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6" name="Text Placeholder 5"/>
          <p:cNvSpPr>
            <a:spLocks noGrp="1"/>
          </p:cNvSpPr>
          <p:nvPr>
            <p:ph type="body" sz="quarter" idx="10" hasCustomPrompt="1"/>
          </p:nvPr>
        </p:nvSpPr>
        <p:spPr>
          <a:xfrm>
            <a:off x="576072" y="941832"/>
            <a:ext cx="8001000" cy="215444"/>
          </a:xfrm>
          <a:noFill/>
          <a:ln w="9525">
            <a:noFill/>
            <a:miter lim="800000"/>
            <a:headEnd/>
            <a:tailEnd/>
          </a:ln>
        </p:spPr>
        <p:txBody>
          <a:bodyPr vert="horz" wrap="square" lIns="0" tIns="0" rIns="0" bIns="0" numCol="1" rtlCol="0" anchor="ctr" anchorCtr="0" compatLnSpc="1">
            <a:prstTxWarp prst="textNoShape">
              <a:avLst/>
            </a:prstTxWarp>
            <a:spAutoFit/>
          </a:bodyPr>
          <a:lstStyle>
            <a:lvl1pPr marL="0" indent="0">
              <a:buNone/>
              <a:defRPr lang="en-US" b="1" i="0" cap="none" baseline="0" dirty="0">
                <a:solidFill>
                  <a:schemeClr val="accent1"/>
                </a:solidFill>
                <a:latin typeface="Arial" pitchFamily="34" charset="0"/>
                <a:ea typeface="+mj-ea"/>
                <a:cs typeface="Arial" pitchFamily="34" charset="0"/>
              </a:defRPr>
            </a:lvl1pPr>
          </a:lstStyle>
          <a:p>
            <a:pPr marL="173038" lvl="0" indent="-173038"/>
            <a:r>
              <a:rPr lang="en-US"/>
              <a:t>Click to edit Subtitle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
        <p:nvSpPr>
          <p:cNvPr id="9" name="Text Placeholder 8"/>
          <p:cNvSpPr>
            <a:spLocks noGrp="1"/>
          </p:cNvSpPr>
          <p:nvPr>
            <p:ph type="body" sz="quarter" idx="12"/>
          </p:nvPr>
        </p:nvSpPr>
        <p:spPr>
          <a:xfrm>
            <a:off x="576072" y="1261872"/>
            <a:ext cx="3931920" cy="1136208"/>
          </a:xfrm>
        </p:spPr>
        <p:txBody>
          <a:bodyPr l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p:cNvSpPr>
            <a:spLocks noGrp="1"/>
          </p:cNvSpPr>
          <p:nvPr>
            <p:ph type="body" sz="quarter" idx="13"/>
          </p:nvPr>
        </p:nvSpPr>
        <p:spPr>
          <a:xfrm>
            <a:off x="4643878" y="1261872"/>
            <a:ext cx="3931920" cy="1136208"/>
          </a:xfrm>
        </p:spPr>
        <p:txBody>
          <a:bodyPr>
            <a:spAutoFit/>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453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
        <p:nvSpPr>
          <p:cNvPr id="9" name="Text Placeholder 8"/>
          <p:cNvSpPr>
            <a:spLocks noGrp="1"/>
          </p:cNvSpPr>
          <p:nvPr>
            <p:ph type="body" sz="quarter" idx="12"/>
          </p:nvPr>
        </p:nvSpPr>
        <p:spPr>
          <a:xfrm>
            <a:off x="576072" y="1261872"/>
            <a:ext cx="3931920" cy="1136208"/>
          </a:xfrm>
        </p:spPr>
        <p:txBody>
          <a:bodyPr l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p:cNvSpPr>
            <a:spLocks noGrp="1"/>
          </p:cNvSpPr>
          <p:nvPr>
            <p:ph type="body" sz="quarter" idx="13"/>
          </p:nvPr>
        </p:nvSpPr>
        <p:spPr>
          <a:xfrm>
            <a:off x="4643878" y="1261872"/>
            <a:ext cx="3931920" cy="1136208"/>
          </a:xfrm>
        </p:spPr>
        <p:txBody>
          <a:bodyPr>
            <a:spAutoFit/>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824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5_Title Slide_Image 1">
    <p:spTree>
      <p:nvGrpSpPr>
        <p:cNvPr id="1" name=""/>
        <p:cNvGrpSpPr/>
        <p:nvPr/>
      </p:nvGrpSpPr>
      <p:grpSpPr>
        <a:xfrm>
          <a:off x="0" y="0"/>
          <a:ext cx="0" cy="0"/>
          <a:chOff x="0" y="0"/>
          <a:chExt cx="0" cy="0"/>
        </a:xfrm>
      </p:grpSpPr>
      <p:pic>
        <p:nvPicPr>
          <p:cNvPr id="4" name="Picture 3" descr="LightBoxLibraries_LightBulb_RF_HiRes_CMYK_RT_LowRes.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33475"/>
            <a:ext cx="4527550" cy="5724526"/>
          </a:xfrm>
          <a:prstGeom prst="rect">
            <a:avLst/>
          </a:prstGeom>
        </p:spPr>
      </p:pic>
      <p:sp>
        <p:nvSpPr>
          <p:cNvPr id="13" name="Rectangle 12"/>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 </a:t>
            </a:r>
          </a:p>
          <a:p>
            <a:r>
              <a:rPr lang="en-US"/>
              <a:t>Date</a:t>
            </a:r>
          </a:p>
        </p:txBody>
      </p:sp>
      <p:sp>
        <p:nvSpPr>
          <p:cNvPr id="12" name="Rectangle 11"/>
          <p:cNvSpPr/>
          <p:nvPr/>
        </p:nvSpPr>
        <p:spPr>
          <a:xfrm>
            <a:off x="3657600" y="1143000"/>
            <a:ext cx="54864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0" name="TextBox 9"/>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Tree>
    <p:extLst>
      <p:ext uri="{BB962C8B-B14F-4D97-AF65-F5344CB8AC3E}">
        <p14:creationId xmlns:p14="http://schemas.microsoft.com/office/powerpoint/2010/main" val="4031794221"/>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 and Content L">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6" name="Text Placeholder 5"/>
          <p:cNvSpPr>
            <a:spLocks noGrp="1"/>
          </p:cNvSpPr>
          <p:nvPr>
            <p:ph type="body" sz="quarter" idx="10" hasCustomPrompt="1"/>
          </p:nvPr>
        </p:nvSpPr>
        <p:spPr>
          <a:xfrm>
            <a:off x="576072" y="941832"/>
            <a:ext cx="8001000" cy="215444"/>
          </a:xfrm>
          <a:noFill/>
          <a:ln w="9525">
            <a:noFill/>
            <a:miter lim="800000"/>
            <a:headEnd/>
            <a:tailEnd/>
          </a:ln>
        </p:spPr>
        <p:txBody>
          <a:bodyPr vert="horz" wrap="square" lIns="0" tIns="0" rIns="0" bIns="0" numCol="1" rtlCol="0" anchor="ctr" anchorCtr="0" compatLnSpc="1">
            <a:prstTxWarp prst="textNoShape">
              <a:avLst/>
            </a:prstTxWarp>
            <a:spAutoFit/>
          </a:bodyPr>
          <a:lstStyle>
            <a:lvl1pPr marL="0" indent="0">
              <a:buNone/>
              <a:defRPr lang="en-US" b="1" i="0" cap="none" baseline="0" dirty="0">
                <a:solidFill>
                  <a:schemeClr val="accent1"/>
                </a:solidFill>
                <a:latin typeface="Arial" pitchFamily="34" charset="0"/>
                <a:ea typeface="+mj-ea"/>
                <a:cs typeface="Arial" pitchFamily="34" charset="0"/>
              </a:defRPr>
            </a:lvl1pPr>
          </a:lstStyle>
          <a:p>
            <a:pPr marL="173038" lvl="0" indent="-173038"/>
            <a:r>
              <a:rPr lang="en-US"/>
              <a:t>Click to edit Subtitle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
        <p:nvSpPr>
          <p:cNvPr id="9" name="Text Placeholder 8"/>
          <p:cNvSpPr>
            <a:spLocks noGrp="1"/>
          </p:cNvSpPr>
          <p:nvPr>
            <p:ph type="body" sz="quarter" idx="12"/>
          </p:nvPr>
        </p:nvSpPr>
        <p:spPr>
          <a:xfrm>
            <a:off x="576072" y="1261872"/>
            <a:ext cx="4910328" cy="1136208"/>
          </a:xfrm>
        </p:spPr>
        <p:txBody>
          <a:bodyPr wrap="square" l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518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ntro and Content L">
    <p:spTree>
      <p:nvGrpSpPr>
        <p:cNvPr id="1" name=""/>
        <p:cNvGrpSpPr/>
        <p:nvPr/>
      </p:nvGrpSpPr>
      <p:grpSpPr>
        <a:xfrm>
          <a:off x="0" y="0"/>
          <a:ext cx="0" cy="0"/>
          <a:chOff x="0" y="0"/>
          <a:chExt cx="0" cy="0"/>
        </a:xfrm>
      </p:grpSpPr>
      <p:sp>
        <p:nvSpPr>
          <p:cNvPr id="2" name="Title 1"/>
          <p:cNvSpPr>
            <a:spLocks noGrp="1"/>
          </p:cNvSpPr>
          <p:nvPr>
            <p:ph type="title"/>
          </p:nvPr>
        </p:nvSpPr>
        <p:spPr>
          <a:xfrm>
            <a:off x="576071"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
        <p:nvSpPr>
          <p:cNvPr id="10" name="Text Placeholder 8"/>
          <p:cNvSpPr>
            <a:spLocks noGrp="1"/>
          </p:cNvSpPr>
          <p:nvPr>
            <p:ph type="body" sz="quarter" idx="14"/>
          </p:nvPr>
        </p:nvSpPr>
        <p:spPr>
          <a:xfrm>
            <a:off x="576072" y="2286000"/>
            <a:ext cx="4910328" cy="1136208"/>
          </a:xfrm>
        </p:spPr>
        <p:txBody>
          <a:bodyPr wrap="square" lIns="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p:cNvSpPr>
            <a:spLocks noGrp="1"/>
          </p:cNvSpPr>
          <p:nvPr>
            <p:ph type="body" sz="quarter" idx="12" hasCustomPrompt="1"/>
          </p:nvPr>
        </p:nvSpPr>
        <p:spPr>
          <a:xfrm>
            <a:off x="576072" y="1261872"/>
            <a:ext cx="4910328" cy="461665"/>
          </a:xfrm>
        </p:spPr>
        <p:txBody>
          <a:bodyPr lIns="0" tIns="0" bIns="182880"/>
          <a:lstStyle>
            <a:lvl1pPr marL="0" indent="0">
              <a:buFontTx/>
              <a:buNone/>
              <a:defRPr sz="1800">
                <a:solidFill>
                  <a:schemeClr val="bg2"/>
                </a:solidFill>
              </a:defRPr>
            </a:lvl1pPr>
            <a:lvl2pPr marL="173038" indent="0">
              <a:buNone/>
              <a:defRPr/>
            </a:lvl2pPr>
          </a:lstStyle>
          <a:p>
            <a:pPr lvl="0"/>
            <a:r>
              <a:rPr lang="en-US"/>
              <a:t>Edit Intro text styles</a:t>
            </a:r>
          </a:p>
        </p:txBody>
      </p:sp>
    </p:spTree>
    <p:extLst>
      <p:ext uri="{BB962C8B-B14F-4D97-AF65-F5344CB8AC3E}">
        <p14:creationId xmlns:p14="http://schemas.microsoft.com/office/powerpoint/2010/main" val="35117012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 and Content R">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6" name="Text Placeholder 5"/>
          <p:cNvSpPr>
            <a:spLocks noGrp="1"/>
          </p:cNvSpPr>
          <p:nvPr>
            <p:ph type="body" sz="quarter" idx="10" hasCustomPrompt="1"/>
          </p:nvPr>
        </p:nvSpPr>
        <p:spPr>
          <a:xfrm>
            <a:off x="576072" y="941832"/>
            <a:ext cx="8001000" cy="215444"/>
          </a:xfrm>
          <a:noFill/>
          <a:ln w="9525">
            <a:noFill/>
            <a:miter lim="800000"/>
            <a:headEnd/>
            <a:tailEnd/>
          </a:ln>
        </p:spPr>
        <p:txBody>
          <a:bodyPr vert="horz" wrap="square" lIns="0" tIns="0" rIns="0" bIns="0" numCol="1" rtlCol="0" anchor="ctr" anchorCtr="0" compatLnSpc="1">
            <a:prstTxWarp prst="textNoShape">
              <a:avLst/>
            </a:prstTxWarp>
            <a:spAutoFit/>
          </a:bodyPr>
          <a:lstStyle>
            <a:lvl1pPr marL="0" indent="0">
              <a:buNone/>
              <a:defRPr lang="en-US" b="1" i="0" cap="none" baseline="0" dirty="0">
                <a:solidFill>
                  <a:schemeClr val="accent1"/>
                </a:solidFill>
                <a:latin typeface="Arial" pitchFamily="34" charset="0"/>
                <a:ea typeface="+mj-ea"/>
                <a:cs typeface="Arial" pitchFamily="34" charset="0"/>
              </a:defRPr>
            </a:lvl1pPr>
          </a:lstStyle>
          <a:p>
            <a:pPr marL="173038" lvl="0" indent="-173038"/>
            <a:r>
              <a:rPr lang="en-US"/>
              <a:t>Click to edit Subtitle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
        <p:nvSpPr>
          <p:cNvPr id="10" name="Text Placeholder 8"/>
          <p:cNvSpPr>
            <a:spLocks noGrp="1"/>
          </p:cNvSpPr>
          <p:nvPr>
            <p:ph type="body" sz="quarter" idx="13"/>
          </p:nvPr>
        </p:nvSpPr>
        <p:spPr>
          <a:xfrm>
            <a:off x="3639312" y="1261872"/>
            <a:ext cx="4937760" cy="1343958"/>
          </a:xfrm>
        </p:spPr>
        <p:txBody>
          <a:bodyPr wrap="square">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5010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 and 2 Content_Intro">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576072" y="2286000"/>
            <a:ext cx="3931920" cy="1343958"/>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p:cNvSpPr>
            <a:spLocks noGrp="1"/>
          </p:cNvSpPr>
          <p:nvPr>
            <p:ph type="body" sz="quarter" idx="14"/>
          </p:nvPr>
        </p:nvSpPr>
        <p:spPr>
          <a:xfrm>
            <a:off x="4643878" y="2286000"/>
            <a:ext cx="3931920" cy="1343958"/>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6" name="Text Placeholder 5"/>
          <p:cNvSpPr>
            <a:spLocks noGrp="1"/>
          </p:cNvSpPr>
          <p:nvPr>
            <p:ph type="body" sz="quarter" idx="10" hasCustomPrompt="1"/>
          </p:nvPr>
        </p:nvSpPr>
        <p:spPr>
          <a:xfrm>
            <a:off x="576072" y="941832"/>
            <a:ext cx="8001000" cy="215444"/>
          </a:xfrm>
          <a:noFill/>
          <a:ln w="9525">
            <a:noFill/>
            <a:miter lim="800000"/>
            <a:headEnd/>
            <a:tailEnd/>
          </a:ln>
        </p:spPr>
        <p:txBody>
          <a:bodyPr vert="horz" wrap="square" lIns="0" tIns="0" rIns="0" bIns="0" numCol="1" rtlCol="0" anchor="ctr" anchorCtr="0" compatLnSpc="1">
            <a:prstTxWarp prst="textNoShape">
              <a:avLst/>
            </a:prstTxWarp>
            <a:spAutoFit/>
          </a:bodyPr>
          <a:lstStyle>
            <a:lvl1pPr marL="0" indent="0">
              <a:buNone/>
              <a:defRPr lang="en-US" b="1" i="0" cap="none" baseline="0" dirty="0">
                <a:solidFill>
                  <a:schemeClr val="accent1"/>
                </a:solidFill>
                <a:latin typeface="Arial" pitchFamily="34" charset="0"/>
                <a:ea typeface="+mj-ea"/>
                <a:cs typeface="Arial" pitchFamily="34" charset="0"/>
              </a:defRPr>
            </a:lvl1pPr>
          </a:lstStyle>
          <a:p>
            <a:pPr marL="173038" lvl="0" indent="-173038"/>
            <a:r>
              <a:rPr lang="en-US"/>
              <a:t>Click to edit Subtitle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
        <p:nvSpPr>
          <p:cNvPr id="7" name="Text Placeholder 6"/>
          <p:cNvSpPr>
            <a:spLocks noGrp="1"/>
          </p:cNvSpPr>
          <p:nvPr>
            <p:ph type="body" sz="quarter" idx="12" hasCustomPrompt="1"/>
          </p:nvPr>
        </p:nvSpPr>
        <p:spPr>
          <a:xfrm>
            <a:off x="576072" y="1261872"/>
            <a:ext cx="8001000" cy="461665"/>
          </a:xfrm>
        </p:spPr>
        <p:txBody>
          <a:bodyPr bIns="182880">
            <a:spAutoFit/>
          </a:bodyPr>
          <a:lstStyle>
            <a:lvl1pPr marL="0" indent="0">
              <a:buFontTx/>
              <a:buNone/>
              <a:defRPr sz="1800">
                <a:solidFill>
                  <a:schemeClr val="bg2"/>
                </a:solidFill>
              </a:defRPr>
            </a:lvl1pPr>
            <a:lvl2pPr marL="173038" indent="0">
              <a:buNone/>
              <a:defRPr/>
            </a:lvl2pPr>
          </a:lstStyle>
          <a:p>
            <a:pPr lvl="0"/>
            <a:r>
              <a:rPr lang="en-US"/>
              <a:t>Edit Intro text styles</a:t>
            </a:r>
          </a:p>
        </p:txBody>
      </p:sp>
    </p:spTree>
    <p:extLst>
      <p:ext uri="{BB962C8B-B14F-4D97-AF65-F5344CB8AC3E}">
        <p14:creationId xmlns:p14="http://schemas.microsoft.com/office/powerpoint/2010/main" val="22292224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3" name="Text Placeholder 2"/>
          <p:cNvSpPr>
            <a:spLocks noGrp="1"/>
          </p:cNvSpPr>
          <p:nvPr>
            <p:ph type="body" idx="1" hasCustomPrompt="1"/>
          </p:nvPr>
        </p:nvSpPr>
        <p:spPr>
          <a:xfrm>
            <a:off x="576072" y="1261872"/>
            <a:ext cx="3931920" cy="443198"/>
          </a:xfrm>
        </p:spPr>
        <p:txBody>
          <a:bodyPr anchor="ctr" anchorCtr="0">
            <a:noAutofit/>
          </a:bodyPr>
          <a:lstStyle>
            <a:lvl1pPr marL="0" indent="0" algn="ctr">
              <a:lnSpc>
                <a:spcPct val="80000"/>
              </a:lnSpc>
              <a:buNone/>
              <a:defRPr sz="1800" b="0"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br>
              <a:rPr lang="en-US"/>
            </a:br>
            <a:r>
              <a:rPr lang="en-US"/>
              <a:t>1-2 lines</a:t>
            </a:r>
          </a:p>
        </p:txBody>
      </p:sp>
      <p:sp>
        <p:nvSpPr>
          <p:cNvPr id="4" name="Content Placeholder 3"/>
          <p:cNvSpPr>
            <a:spLocks noGrp="1"/>
          </p:cNvSpPr>
          <p:nvPr>
            <p:ph sz="half" idx="2"/>
          </p:nvPr>
        </p:nvSpPr>
        <p:spPr>
          <a:xfrm>
            <a:off x="576072" y="1720430"/>
            <a:ext cx="3931920" cy="1343958"/>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4645152" y="1261872"/>
            <a:ext cx="3931920" cy="443198"/>
          </a:xfrm>
        </p:spPr>
        <p:txBody>
          <a:bodyPr anchor="ctr" anchorCtr="0">
            <a:noAutofit/>
          </a:bodyPr>
          <a:lstStyle>
            <a:lvl1pPr marL="0" indent="0" algn="ctr">
              <a:lnSpc>
                <a:spcPct val="80000"/>
              </a:lnSpc>
              <a:buNone/>
              <a:defRPr sz="18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br>
              <a:rPr lang="en-US"/>
            </a:br>
            <a:r>
              <a:rPr lang="en-US"/>
              <a:t>1-2 lines</a:t>
            </a:r>
          </a:p>
        </p:txBody>
      </p:sp>
      <p:sp>
        <p:nvSpPr>
          <p:cNvPr id="6" name="Content Placeholder 5"/>
          <p:cNvSpPr>
            <a:spLocks noGrp="1"/>
          </p:cNvSpPr>
          <p:nvPr>
            <p:ph sz="quarter" idx="4"/>
          </p:nvPr>
        </p:nvSpPr>
        <p:spPr>
          <a:xfrm>
            <a:off x="4645152" y="1720430"/>
            <a:ext cx="3931920" cy="1343958"/>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566738" y="6483401"/>
            <a:ext cx="157094" cy="153888"/>
          </a:xfrm>
        </p:spPr>
        <p:txBody>
          <a:bodyPr/>
          <a:lstStyle>
            <a:lvl1pPr>
              <a:defRPr/>
            </a:lvl1pPr>
          </a:lstStyle>
          <a:p>
            <a:fld id="{85A0746E-7986-4A19-8F77-F79EABD569A3}" type="slidenum">
              <a:rPr lang="en-US" smtClean="0"/>
              <a:pPr/>
              <a:t>‹#›</a:t>
            </a:fld>
            <a:endParaRPr lang="en-US"/>
          </a:p>
        </p:txBody>
      </p:sp>
    </p:spTree>
    <p:extLst>
      <p:ext uri="{BB962C8B-B14F-4D97-AF65-F5344CB8AC3E}">
        <p14:creationId xmlns:p14="http://schemas.microsoft.com/office/powerpoint/2010/main" val="25588433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ub Only">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6" name="Text Placeholder 5"/>
          <p:cNvSpPr>
            <a:spLocks noGrp="1"/>
          </p:cNvSpPr>
          <p:nvPr>
            <p:ph type="body" sz="quarter" idx="10" hasCustomPrompt="1"/>
          </p:nvPr>
        </p:nvSpPr>
        <p:spPr>
          <a:xfrm>
            <a:off x="576072" y="941832"/>
            <a:ext cx="8001000" cy="215444"/>
          </a:xfrm>
          <a:noFill/>
          <a:ln w="9525">
            <a:noFill/>
            <a:miter lim="800000"/>
            <a:headEnd/>
            <a:tailEnd/>
          </a:ln>
        </p:spPr>
        <p:txBody>
          <a:bodyPr vert="horz" wrap="square" lIns="0" tIns="0" rIns="0" bIns="0" numCol="1" rtlCol="0" anchor="ctr" anchorCtr="0" compatLnSpc="1">
            <a:prstTxWarp prst="textNoShape">
              <a:avLst/>
            </a:prstTxWarp>
            <a:spAutoFit/>
          </a:bodyPr>
          <a:lstStyle>
            <a:lvl1pPr marL="0" indent="0">
              <a:buNone/>
              <a:defRPr lang="en-US" b="1" i="0" cap="none" baseline="0" dirty="0">
                <a:solidFill>
                  <a:schemeClr val="accent1"/>
                </a:solidFill>
                <a:latin typeface="Arial" pitchFamily="34" charset="0"/>
                <a:ea typeface="+mj-ea"/>
                <a:cs typeface="Arial" pitchFamily="34" charset="0"/>
              </a:defRPr>
            </a:lvl1pPr>
          </a:lstStyle>
          <a:p>
            <a:pPr marL="173038" lvl="0" indent="-173038"/>
            <a:r>
              <a:rPr lang="en-US"/>
              <a:t>Click to edit Subtitle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Tree>
    <p:extLst>
      <p:ext uri="{BB962C8B-B14F-4D97-AF65-F5344CB8AC3E}">
        <p14:creationId xmlns:p14="http://schemas.microsoft.com/office/powerpoint/2010/main" val="23279493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6072" y="0"/>
            <a:ext cx="8001000" cy="1143000"/>
          </a:xfrm>
          <a:noFill/>
          <a:ln w="9525">
            <a:noFill/>
            <a:miter lim="800000"/>
            <a:headEnd/>
            <a:tailEnd/>
          </a:ln>
        </p:spPr>
        <p:txBody>
          <a:bodyPr vert="horz" wrap="square" lIns="0" tIns="0" rIns="0" bIns="0" numCol="1" anchor="ctr" anchorCtr="0" compatLnSpc="1">
            <a:prstTxWarp prst="textNoShape">
              <a:avLst/>
            </a:prstTxWarp>
            <a:noAutofit/>
          </a:bodyPr>
          <a:lstStyle>
            <a:lvl1pPr>
              <a:defRPr lang="en-US" dirty="0"/>
            </a:lvl1pPr>
          </a:lstStyle>
          <a:p>
            <a:pPr lvl="0" eaLnBrk="0" fontAlgn="base" hangingPunct="0">
              <a:lnSpc>
                <a:spcPct val="85000"/>
              </a:lnSpc>
              <a:spcAft>
                <a:spcPct val="0"/>
              </a:spcAft>
            </a:pPr>
            <a:r>
              <a:rPr lang="en-US"/>
              <a:t>Click to edit Master title style</a:t>
            </a:r>
          </a:p>
        </p:txBody>
      </p:sp>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Tree>
    <p:extLst>
      <p:ext uri="{BB962C8B-B14F-4D97-AF65-F5344CB8AC3E}">
        <p14:creationId xmlns:p14="http://schemas.microsoft.com/office/powerpoint/2010/main" val="2419264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footer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spTree>
    <p:extLst>
      <p:ext uri="{BB962C8B-B14F-4D97-AF65-F5344CB8AC3E}">
        <p14:creationId xmlns:p14="http://schemas.microsoft.com/office/powerpoint/2010/main" val="13545562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Last Page_1">
    <p:spTree>
      <p:nvGrpSpPr>
        <p:cNvPr id="1" name=""/>
        <p:cNvGrpSpPr/>
        <p:nvPr/>
      </p:nvGrpSpPr>
      <p:grpSpPr>
        <a:xfrm>
          <a:off x="0" y="0"/>
          <a:ext cx="0" cy="0"/>
          <a:chOff x="0" y="0"/>
          <a:chExt cx="0" cy="0"/>
        </a:xfrm>
      </p:grpSpPr>
      <p:sp>
        <p:nvSpPr>
          <p:cNvPr id="12" name="Rectangle 11"/>
          <p:cNvSpPr/>
          <p:nvPr/>
        </p:nvSpPr>
        <p:spPr>
          <a:xfrm>
            <a:off x="571500" y="1142999"/>
            <a:ext cx="8572500" cy="3733801"/>
          </a:xfrm>
          <a:prstGeom prst="rect">
            <a:avLst/>
          </a:prstGeom>
          <a:gradFill flip="none" rotWithShape="0">
            <a:gsLst>
              <a:gs pos="50000">
                <a:srgbClr val="3897B2"/>
              </a:gs>
              <a:gs pos="0">
                <a:srgbClr val="00BDD2">
                  <a:lumMod val="100000"/>
                </a:srgbClr>
              </a:gs>
              <a:gs pos="100000">
                <a:srgbClr val="35678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7" name="Rectangle 6"/>
          <p:cNvSpPr/>
          <p:nvPr/>
        </p:nvSpPr>
        <p:spPr>
          <a:xfrm>
            <a:off x="571500" y="1143000"/>
            <a:ext cx="8577072"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9708" y="5980195"/>
            <a:ext cx="1412082" cy="418513"/>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43792" y="2872739"/>
            <a:ext cx="4227916" cy="274320"/>
          </a:xfrm>
          <a:prstGeom prst="rect">
            <a:avLst/>
          </a:prstGeom>
        </p:spPr>
      </p:pic>
      <p:sp>
        <p:nvSpPr>
          <p:cNvPr id="8" name="Text Box 11"/>
          <p:cNvSpPr txBox="1">
            <a:spLocks noChangeArrowheads="1"/>
          </p:cNvSpPr>
          <p:nvPr/>
        </p:nvSpPr>
        <p:spPr bwMode="auto">
          <a:xfrm>
            <a:off x="571500" y="5921481"/>
            <a:ext cx="4694563" cy="369332"/>
          </a:xfrm>
          <a:prstGeom prst="rect">
            <a:avLst/>
          </a:prstGeom>
          <a:noFill/>
          <a:ln>
            <a:noFill/>
          </a:ln>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a:r>
              <a:rPr lang="en-US" sz="800" b="1" kern="1200">
                <a:solidFill>
                  <a:schemeClr val="tx2"/>
                </a:solidFill>
                <a:effectLst/>
                <a:latin typeface="Arial" charset="0"/>
                <a:ea typeface="+mn-ea"/>
                <a:cs typeface="Arial" charset="0"/>
              </a:rPr>
              <a:t>© 2018 Protiviti – Confidential. </a:t>
            </a:r>
            <a:r>
              <a:rPr lang="en-US" sz="800" kern="1200">
                <a:solidFill>
                  <a:schemeClr val="tx2"/>
                </a:solidFill>
                <a:effectLst/>
                <a:latin typeface="Arial" charset="0"/>
                <a:ea typeface="+mn-ea"/>
                <a:cs typeface="Arial" charset="0"/>
              </a:rPr>
              <a:t>An Equal Opportunity Employer M/F/Disability/Veterans. Protiviti is not licensed or registered as a public accounting firm and does not issue opinions on financial statements or offer attestation services. All registered trademarks are the property of their respective owners.</a:t>
            </a:r>
          </a:p>
        </p:txBody>
      </p:sp>
    </p:spTree>
    <p:extLst>
      <p:ext uri="{BB962C8B-B14F-4D97-AF65-F5344CB8AC3E}">
        <p14:creationId xmlns:p14="http://schemas.microsoft.com/office/powerpoint/2010/main" val="605580557"/>
      </p:ext>
    </p:extLst>
  </p:cSld>
  <p:clrMapOvr>
    <a:masterClrMapping/>
  </p:clrMapOvr>
  <p:extLst mod="1">
    <p:ext uri="{DCECCB84-F9BA-43D5-87BE-67443E8EF086}">
      <p15:sldGuideLst xmlns:p15="http://schemas.microsoft.com/office/powerpoint/2012/main">
        <p15:guide id="1" orient="horz" pos="307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Resum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cxnSp>
        <p:nvCxnSpPr>
          <p:cNvPr id="6" name="Straight Connector 5"/>
          <p:cNvCxnSpPr/>
          <p:nvPr/>
        </p:nvCxnSpPr>
        <p:spPr>
          <a:xfrm flipH="1">
            <a:off x="571500" y="1429841"/>
            <a:ext cx="8001000" cy="0"/>
          </a:xfrm>
          <a:prstGeom prst="line">
            <a:avLst/>
          </a:prstGeom>
          <a:ln w="25400" cmpd="sng">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366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6_Title Slide_Image 1">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151521"/>
            <a:ext cx="9144000" cy="5133410"/>
          </a:xfrm>
          <a:prstGeom prst="rect">
            <a:avLst/>
          </a:prstGeom>
        </p:spPr>
      </p:pic>
      <p:sp>
        <p:nvSpPr>
          <p:cNvPr id="13" name="Rectangle 12"/>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 </a:t>
            </a:r>
          </a:p>
          <a:p>
            <a:r>
              <a:rPr lang="en-US"/>
              <a:t>Date</a:t>
            </a:r>
          </a:p>
        </p:txBody>
      </p:sp>
      <p:sp>
        <p:nvSpPr>
          <p:cNvPr id="10" name="TextBox 9"/>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
        <p:nvSpPr>
          <p:cNvPr id="11" name="Rectangle 10"/>
          <p:cNvSpPr/>
          <p:nvPr/>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Tree>
    <p:extLst>
      <p:ext uri="{BB962C8B-B14F-4D97-AF65-F5344CB8AC3E}">
        <p14:creationId xmlns:p14="http://schemas.microsoft.com/office/powerpoint/2010/main" val="2817228153"/>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Resume w/picture">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p>
            <a:fld id="{1C026648-BCB3-47E3-8128-611D1202DC8A}" type="slidenum">
              <a:rPr lang="en-US" smtClean="0"/>
              <a:pPr/>
              <a:t>‹#›</a:t>
            </a:fld>
            <a:endParaRPr lang="en-US"/>
          </a:p>
        </p:txBody>
      </p:sp>
      <p:cxnSp>
        <p:nvCxnSpPr>
          <p:cNvPr id="9" name="Straight Connector 8"/>
          <p:cNvCxnSpPr/>
          <p:nvPr/>
        </p:nvCxnSpPr>
        <p:spPr>
          <a:xfrm flipH="1">
            <a:off x="571500" y="1429841"/>
            <a:ext cx="8001000" cy="0"/>
          </a:xfrm>
          <a:prstGeom prst="line">
            <a:avLst/>
          </a:prstGeom>
          <a:ln w="25400" cmpd="sng">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90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7_Title Slide_Image 1">
    <p:spTree>
      <p:nvGrpSpPr>
        <p:cNvPr id="1" name=""/>
        <p:cNvGrpSpPr/>
        <p:nvPr/>
      </p:nvGrpSpPr>
      <p:grpSpPr>
        <a:xfrm>
          <a:off x="0" y="0"/>
          <a:ext cx="0" cy="0"/>
          <a:chOff x="0" y="0"/>
          <a:chExt cx="0" cy="0"/>
        </a:xfrm>
      </p:grpSpPr>
      <p:pic>
        <p:nvPicPr>
          <p:cNvPr id="4" name="Picture 3" descr="EFrazier_160628-0762GS-RT_RHIOwn_RGB_LowRes.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151520"/>
            <a:ext cx="9144000" cy="5122649"/>
          </a:xfrm>
          <a:prstGeom prst="rect">
            <a:avLst/>
          </a:prstGeom>
        </p:spPr>
      </p:pic>
      <p:sp>
        <p:nvSpPr>
          <p:cNvPr id="13" name="Rectangle 12"/>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 </a:t>
            </a:r>
          </a:p>
          <a:p>
            <a:r>
              <a:rPr lang="en-US"/>
              <a:t>Date</a:t>
            </a:r>
          </a:p>
        </p:txBody>
      </p:sp>
      <p:sp>
        <p:nvSpPr>
          <p:cNvPr id="10" name="TextBox 9"/>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
        <p:nvSpPr>
          <p:cNvPr id="11" name="Rectangle 10"/>
          <p:cNvSpPr/>
          <p:nvPr/>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Tree>
    <p:extLst>
      <p:ext uri="{BB962C8B-B14F-4D97-AF65-F5344CB8AC3E}">
        <p14:creationId xmlns:p14="http://schemas.microsoft.com/office/powerpoint/2010/main" val="22510580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Image 2">
    <p:spTree>
      <p:nvGrpSpPr>
        <p:cNvPr id="1" name=""/>
        <p:cNvGrpSpPr/>
        <p:nvPr/>
      </p:nvGrpSpPr>
      <p:grpSpPr>
        <a:xfrm>
          <a:off x="0" y="0"/>
          <a:ext cx="0" cy="0"/>
          <a:chOff x="0" y="0"/>
          <a:chExt cx="0" cy="0"/>
        </a:xfrm>
      </p:grpSpPr>
      <p:pic>
        <p:nvPicPr>
          <p:cNvPr id="5" name="Picture 4" descr="MediaFocus_se083631-L_MedRes_RF-R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73904"/>
            <a:ext cx="9144000" cy="5109421"/>
          </a:xfrm>
          <a:prstGeom prst="rect">
            <a:avLst/>
          </a:prstGeom>
        </p:spPr>
      </p:pic>
      <p:sp>
        <p:nvSpPr>
          <p:cNvPr id="11" name="Rectangle 10"/>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a:t>
            </a:r>
          </a:p>
          <a:p>
            <a:r>
              <a:rPr lang="en-US"/>
              <a:t>Date</a:t>
            </a:r>
          </a:p>
        </p:txBody>
      </p:sp>
      <p:sp>
        <p:nvSpPr>
          <p:cNvPr id="10" name="Rectangle 9"/>
          <p:cNvSpPr/>
          <p:nvPr/>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2" name="TextBox 11"/>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7563" y="257149"/>
            <a:ext cx="1559718" cy="614338"/>
          </a:xfrm>
          <a:prstGeom prst="rect">
            <a:avLst/>
          </a:prstGeom>
        </p:spPr>
      </p:pic>
    </p:spTree>
    <p:extLst>
      <p:ext uri="{BB962C8B-B14F-4D97-AF65-F5344CB8AC3E}">
        <p14:creationId xmlns:p14="http://schemas.microsoft.com/office/powerpoint/2010/main" val="3486589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40_Title Slide_Image 2">
    <p:spTree>
      <p:nvGrpSpPr>
        <p:cNvPr id="1" name=""/>
        <p:cNvGrpSpPr/>
        <p:nvPr/>
      </p:nvGrpSpPr>
      <p:grpSpPr>
        <a:xfrm>
          <a:off x="0" y="0"/>
          <a:ext cx="0" cy="0"/>
          <a:chOff x="0" y="0"/>
          <a:chExt cx="0" cy="0"/>
        </a:xfrm>
      </p:grpSpPr>
      <p:pic>
        <p:nvPicPr>
          <p:cNvPr id="4" name="Picture 3" descr="EMP54_HiRes_RHIOwn_RGB_LowRes.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33475"/>
            <a:ext cx="9144000" cy="5154613"/>
          </a:xfrm>
          <a:prstGeom prst="rect">
            <a:avLst/>
          </a:prstGeom>
        </p:spPr>
      </p:pic>
      <p:sp>
        <p:nvSpPr>
          <p:cNvPr id="11" name="Rectangle 10"/>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a:t>
            </a:r>
          </a:p>
          <a:p>
            <a:r>
              <a:rPr lang="en-US"/>
              <a:t>Date</a:t>
            </a:r>
          </a:p>
        </p:txBody>
      </p:sp>
      <p:sp>
        <p:nvSpPr>
          <p:cNvPr id="10" name="Rectangle 9"/>
          <p:cNvSpPr/>
          <p:nvPr/>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2" name="TextBox 11"/>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
        <p:nvSpPr>
          <p:cNvPr id="13" name="TextBox 12"/>
          <p:cNvSpPr txBox="1"/>
          <p:nvPr/>
        </p:nvSpPr>
        <p:spPr>
          <a:xfrm>
            <a:off x="0" y="6071057"/>
            <a:ext cx="3657600" cy="215444"/>
          </a:xfrm>
          <a:prstGeom prst="rect">
            <a:avLst/>
          </a:prstGeom>
          <a:noFill/>
        </p:spPr>
        <p:txBody>
          <a:bodyPr wrap="square" rtlCol="0">
            <a:spAutoFit/>
          </a:bodyPr>
          <a:lstStyle/>
          <a:p>
            <a:pPr algn="l"/>
            <a:r>
              <a:rPr lang="en-US" sz="800" b="0" kern="1200">
                <a:solidFill>
                  <a:schemeClr val="bg1"/>
                </a:solidFill>
                <a:latin typeface="+mn-lt"/>
                <a:ea typeface="+mn-ea"/>
                <a:cs typeface="+mn-cs"/>
              </a:rPr>
              <a:t>Protiviti Perspective provided by Brandon W., Houston</a:t>
            </a:r>
          </a:p>
        </p:txBody>
      </p:sp>
    </p:spTree>
    <p:extLst>
      <p:ext uri="{BB962C8B-B14F-4D97-AF65-F5344CB8AC3E}">
        <p14:creationId xmlns:p14="http://schemas.microsoft.com/office/powerpoint/2010/main" val="1972794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42_Title Slide_Image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 y="1200128"/>
            <a:ext cx="9143999" cy="5086373"/>
          </a:xfrm>
          <a:prstGeom prst="rect">
            <a:avLst/>
          </a:prstGeom>
        </p:spPr>
      </p:pic>
      <p:sp>
        <p:nvSpPr>
          <p:cNvPr id="11" name="Rectangle 10"/>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a:t>
            </a:r>
          </a:p>
          <a:p>
            <a:r>
              <a:rPr lang="en-US"/>
              <a:t>Date</a:t>
            </a:r>
          </a:p>
        </p:txBody>
      </p:sp>
      <p:sp>
        <p:nvSpPr>
          <p:cNvPr id="10" name="Rectangle 9"/>
          <p:cNvSpPr/>
          <p:nvPr/>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2" name="TextBox 11"/>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
        <p:nvSpPr>
          <p:cNvPr id="14" name="TextBox 13"/>
          <p:cNvSpPr txBox="1"/>
          <p:nvPr/>
        </p:nvSpPr>
        <p:spPr>
          <a:xfrm>
            <a:off x="0" y="6071057"/>
            <a:ext cx="3657600" cy="215444"/>
          </a:xfrm>
          <a:prstGeom prst="rect">
            <a:avLst/>
          </a:prstGeom>
          <a:noFill/>
        </p:spPr>
        <p:txBody>
          <a:bodyPr wrap="square" rtlCol="0">
            <a:spAutoFit/>
          </a:bodyPr>
          <a:lstStyle/>
          <a:p>
            <a:pPr algn="l"/>
            <a:r>
              <a:rPr lang="en-US" sz="800" b="0" kern="1200">
                <a:solidFill>
                  <a:schemeClr val="bg1"/>
                </a:solidFill>
                <a:latin typeface="+mn-lt"/>
                <a:ea typeface="+mn-ea"/>
                <a:cs typeface="+mn-cs"/>
              </a:rPr>
              <a:t>Protiviti Perspective provided by Richard M., Waterloo</a:t>
            </a:r>
          </a:p>
        </p:txBody>
      </p:sp>
    </p:spTree>
    <p:extLst>
      <p:ext uri="{BB962C8B-B14F-4D97-AF65-F5344CB8AC3E}">
        <p14:creationId xmlns:p14="http://schemas.microsoft.com/office/powerpoint/2010/main" val="3140612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43_Title Slide_Image 2">
    <p:spTree>
      <p:nvGrpSpPr>
        <p:cNvPr id="1" name=""/>
        <p:cNvGrpSpPr/>
        <p:nvPr/>
      </p:nvGrpSpPr>
      <p:grpSpPr>
        <a:xfrm>
          <a:off x="0" y="0"/>
          <a:ext cx="0" cy="0"/>
          <a:chOff x="0" y="0"/>
          <a:chExt cx="0" cy="0"/>
        </a:xfrm>
      </p:grpSpPr>
      <p:pic>
        <p:nvPicPr>
          <p:cNvPr id="4" name="Picture 3" descr="EMP687_HiRes_RHIOwn_RGB_LowRes.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33475"/>
            <a:ext cx="9144000" cy="5154614"/>
          </a:xfrm>
          <a:prstGeom prst="rect">
            <a:avLst/>
          </a:prstGeom>
        </p:spPr>
      </p:pic>
      <p:sp>
        <p:nvSpPr>
          <p:cNvPr id="11" name="Rectangle 10"/>
          <p:cNvSpPr/>
          <p:nvPr/>
        </p:nvSpPr>
        <p:spPr>
          <a:xfrm>
            <a:off x="3657600" y="1143000"/>
            <a:ext cx="5486400" cy="3200400"/>
          </a:xfrm>
          <a:prstGeom prst="rect">
            <a:avLst/>
          </a:prstGeom>
          <a:gradFill flip="none" rotWithShape="0">
            <a:gsLst>
              <a:gs pos="50000">
                <a:srgbClr val="3897B2">
                  <a:alpha val="85000"/>
                </a:srgbClr>
              </a:gs>
              <a:gs pos="0">
                <a:srgbClr val="00BDD2">
                  <a:lumMod val="100000"/>
                  <a:alpha val="85000"/>
                </a:srgbClr>
              </a:gs>
              <a:gs pos="100000">
                <a:srgbClr val="356783">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a:p>
            <a:pPr algn="ctr"/>
            <a:endParaRPr lang="en-US" sz="1200"/>
          </a:p>
          <a:p>
            <a:pPr algn="ctr"/>
            <a:endParaRPr lang="en-US" sz="1200"/>
          </a:p>
        </p:txBody>
      </p:sp>
      <p:sp>
        <p:nvSpPr>
          <p:cNvPr id="2" name="Title 1"/>
          <p:cNvSpPr>
            <a:spLocks noGrp="1"/>
          </p:cNvSpPr>
          <p:nvPr>
            <p:ph type="ctrTitle" hasCustomPrompt="1"/>
          </p:nvPr>
        </p:nvSpPr>
        <p:spPr>
          <a:xfrm>
            <a:off x="3657600" y="1143001"/>
            <a:ext cx="4914900" cy="1920240"/>
          </a:xfrm>
        </p:spPr>
        <p:txBody>
          <a:bodyPr lIns="274320" tIns="91440" rIns="0" bIns="91440" anchor="b"/>
          <a:lstStyle>
            <a:lvl1pPr algn="l">
              <a:lnSpc>
                <a:spcPct val="90000"/>
              </a:lnSpc>
              <a:defRPr sz="2800">
                <a:solidFill>
                  <a:schemeClr val="bg1"/>
                </a:solidFill>
              </a:defRPr>
            </a:lvl1pPr>
          </a:lstStyle>
          <a:p>
            <a:r>
              <a:rPr lang="en-US"/>
              <a:t>Click to </a:t>
            </a:r>
            <a:br>
              <a:rPr lang="en-US"/>
            </a:br>
            <a:r>
              <a:rPr lang="en-US"/>
              <a:t>edit Master </a:t>
            </a:r>
            <a:br>
              <a:rPr lang="en-US"/>
            </a:br>
            <a:r>
              <a:rPr lang="en-US"/>
              <a:t>title style</a:t>
            </a:r>
          </a:p>
        </p:txBody>
      </p:sp>
      <p:sp>
        <p:nvSpPr>
          <p:cNvPr id="3" name="Subtitle 2"/>
          <p:cNvSpPr>
            <a:spLocks noGrp="1"/>
          </p:cNvSpPr>
          <p:nvPr>
            <p:ph type="subTitle" idx="1" hasCustomPrompt="1"/>
          </p:nvPr>
        </p:nvSpPr>
        <p:spPr>
          <a:xfrm>
            <a:off x="3657600" y="3063241"/>
            <a:ext cx="4914900" cy="1280159"/>
          </a:xfrm>
        </p:spPr>
        <p:txBody>
          <a:bodyPr lIns="274320" tIns="91440" bIns="91440">
            <a:noAutofit/>
          </a:bodyPr>
          <a:lstStyle>
            <a:lvl1pPr marL="0" indent="0" algn="l">
              <a:lnSpc>
                <a:spcPct val="90000"/>
              </a:lnSpc>
              <a:spcBef>
                <a:spcPts val="1200"/>
              </a:spcBef>
              <a:spcAft>
                <a:spcPts val="0"/>
              </a:spcAft>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a:t>
            </a:r>
            <a:br>
              <a:rPr lang="en-US"/>
            </a:br>
            <a:r>
              <a:rPr lang="en-US"/>
              <a:t>1-2 lines</a:t>
            </a:r>
          </a:p>
          <a:p>
            <a:r>
              <a:rPr lang="en-US"/>
              <a:t>Date</a:t>
            </a:r>
          </a:p>
        </p:txBody>
      </p:sp>
      <p:sp>
        <p:nvSpPr>
          <p:cNvPr id="10" name="Rectangle 9"/>
          <p:cNvSpPr/>
          <p:nvPr/>
        </p:nvSpPr>
        <p:spPr>
          <a:xfrm>
            <a:off x="0" y="1143000"/>
            <a:ext cx="9144000" cy="114300"/>
          </a:xfrm>
          <a:prstGeom prst="rect">
            <a:avLst/>
          </a:prstGeom>
          <a:gradFill flip="none" rotWithShape="0">
            <a:gsLst>
              <a:gs pos="0">
                <a:srgbClr val="00AABD"/>
              </a:gs>
              <a:gs pos="100000">
                <a:srgbClr val="00355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p>
        </p:txBody>
      </p:sp>
      <p:sp>
        <p:nvSpPr>
          <p:cNvPr id="12" name="TextBox 11"/>
          <p:cNvSpPr txBox="1"/>
          <p:nvPr/>
        </p:nvSpPr>
        <p:spPr>
          <a:xfrm>
            <a:off x="5550214" y="6286501"/>
            <a:ext cx="3146695" cy="571499"/>
          </a:xfrm>
          <a:prstGeom prst="rect">
            <a:avLst/>
          </a:prstGeom>
          <a:noFill/>
        </p:spPr>
        <p:txBody>
          <a:bodyPr wrap="none" lIns="0" tIns="0" rIns="0" bIns="0" rtlCol="0" anchor="ctr" anchorCtr="0">
            <a:noAutofit/>
          </a:bodyPr>
          <a:lstStyle/>
          <a:p>
            <a:pPr algn="r"/>
            <a:r>
              <a:rPr lang="en-US" sz="800" kern="1200">
                <a:solidFill>
                  <a:schemeClr val="tx1"/>
                </a:solidFill>
                <a:latin typeface="+mj-lt"/>
                <a:ea typeface="+mn-ea"/>
                <a:cs typeface="Lao UI" panose="020B0502040204020203" pitchFamily="34" charset="0"/>
              </a:rPr>
              <a:t>Internal Audit, Risk, Business &amp; Technology Consulting </a:t>
            </a:r>
            <a:endParaRPr lang="en-US" sz="800">
              <a:latin typeface="+mj-lt"/>
              <a:cs typeface="Lao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72653" y="323377"/>
            <a:ext cx="1409970" cy="491257"/>
          </a:xfrm>
          <a:prstGeom prst="rect">
            <a:avLst/>
          </a:prstGeom>
        </p:spPr>
      </p:pic>
      <p:sp>
        <p:nvSpPr>
          <p:cNvPr id="13" name="TextBox 12"/>
          <p:cNvSpPr txBox="1"/>
          <p:nvPr/>
        </p:nvSpPr>
        <p:spPr>
          <a:xfrm>
            <a:off x="0" y="6071057"/>
            <a:ext cx="3657600" cy="215444"/>
          </a:xfrm>
          <a:prstGeom prst="rect">
            <a:avLst/>
          </a:prstGeom>
          <a:noFill/>
        </p:spPr>
        <p:txBody>
          <a:bodyPr wrap="square" rtlCol="0">
            <a:spAutoFit/>
          </a:bodyPr>
          <a:lstStyle/>
          <a:p>
            <a:pPr algn="l"/>
            <a:r>
              <a:rPr lang="en-US" sz="800" b="0" kern="1200">
                <a:solidFill>
                  <a:schemeClr val="bg1"/>
                </a:solidFill>
                <a:latin typeface="+mn-lt"/>
                <a:ea typeface="+mn-ea"/>
                <a:cs typeface="+mn-cs"/>
              </a:rPr>
              <a:t>Protiviti Perspective provided by Roger Z., Houston</a:t>
            </a:r>
          </a:p>
        </p:txBody>
      </p:sp>
    </p:spTree>
    <p:extLst>
      <p:ext uri="{BB962C8B-B14F-4D97-AF65-F5344CB8AC3E}">
        <p14:creationId xmlns:p14="http://schemas.microsoft.com/office/powerpoint/2010/main" val="2183026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6071" y="0"/>
            <a:ext cx="8001000" cy="1143000"/>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lvl="0" eaLnBrk="0" fontAlgn="base" hangingPunct="0">
              <a:lnSpc>
                <a:spcPct val="85000"/>
              </a:lnSpc>
              <a:spcAft>
                <a:spcPct val="0"/>
              </a:spcAft>
            </a:pPr>
            <a:r>
              <a:rPr lang="en-US"/>
              <a:t>Click to edit Master title style</a:t>
            </a:r>
          </a:p>
        </p:txBody>
      </p:sp>
      <p:sp>
        <p:nvSpPr>
          <p:cNvPr id="3" name="Text Placeholder 2"/>
          <p:cNvSpPr>
            <a:spLocks noGrp="1"/>
          </p:cNvSpPr>
          <p:nvPr>
            <p:ph type="body" idx="1"/>
          </p:nvPr>
        </p:nvSpPr>
        <p:spPr>
          <a:xfrm>
            <a:off x="576071" y="1257300"/>
            <a:ext cx="8001000" cy="113620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flipH="1">
            <a:off x="571500" y="6286500"/>
            <a:ext cx="8001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a:spLocks noGrp="1"/>
          </p:cNvSpPr>
          <p:nvPr>
            <p:ph type="sldNum" sz="quarter" idx="4"/>
          </p:nvPr>
        </p:nvSpPr>
        <p:spPr>
          <a:xfrm>
            <a:off x="566738" y="6483401"/>
            <a:ext cx="157094" cy="153888"/>
          </a:xfrm>
          <a:prstGeom prst="rect">
            <a:avLst/>
          </a:prstGeom>
        </p:spPr>
        <p:txBody>
          <a:bodyPr vert="horz" wrap="none" lIns="0" tIns="0" rIns="0" bIns="0" rtlCol="0" anchor="ctr">
            <a:spAutoFit/>
          </a:bodyPr>
          <a:lstStyle>
            <a:lvl1pPr algn="l">
              <a:defRPr sz="1000">
                <a:solidFill>
                  <a:schemeClr val="bg2"/>
                </a:solidFill>
              </a:defRPr>
            </a:lvl1pPr>
          </a:lstStyle>
          <a:p>
            <a:fld id="{1C026648-BCB3-47E3-8128-611D1202DC8A}" type="slidenum">
              <a:rPr lang="en-US" smtClean="0"/>
              <a:pPr/>
              <a:t>‹#›</a:t>
            </a:fld>
            <a:endParaRPr lang="en-US"/>
          </a:p>
        </p:txBody>
      </p:sp>
      <p:pic>
        <p:nvPicPr>
          <p:cNvPr id="9" name="Picture 8"/>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7838979" y="6450573"/>
            <a:ext cx="740664" cy="236459"/>
          </a:xfrm>
          <a:prstGeom prst="rect">
            <a:avLst/>
          </a:prstGeom>
        </p:spPr>
      </p:pic>
      <p:sp>
        <p:nvSpPr>
          <p:cNvPr id="10" name="Footer Placeholder 3"/>
          <p:cNvSpPr txBox="1">
            <a:spLocks/>
          </p:cNvSpPr>
          <p:nvPr/>
        </p:nvSpPr>
        <p:spPr>
          <a:xfrm>
            <a:off x="916591" y="6445480"/>
            <a:ext cx="6035052" cy="215444"/>
          </a:xfrm>
          <a:prstGeom prst="rect">
            <a:avLst/>
          </a:prstGeom>
        </p:spPr>
        <p:txBody>
          <a:bodyPr vert="horz" wrap="square" lIns="0" tIns="0" rIns="0" bIns="0" rtlCol="0" anchor="ctr">
            <a:spAutoFit/>
          </a:bodyPr>
          <a:lstStyle>
            <a:defPPr>
              <a:defRPr lang="en-US"/>
            </a:defPPr>
            <a:lvl1pPr algn="r" rtl="0" fontAlgn="base">
              <a:spcBef>
                <a:spcPct val="0"/>
              </a:spcBef>
              <a:spcAft>
                <a:spcPct val="0"/>
              </a:spcAft>
              <a:defRPr sz="700" kern="1200">
                <a:solidFill>
                  <a:schemeClr val="tx2"/>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r>
              <a:rPr lang="en-US" sz="700" b="1" kern="1200">
                <a:solidFill>
                  <a:schemeClr val="tx2"/>
                </a:solidFill>
                <a:effectLst/>
                <a:latin typeface="Arial" charset="0"/>
                <a:ea typeface="+mn-ea"/>
                <a:cs typeface="Arial" charset="0"/>
              </a:rPr>
              <a:t>© 2019 Protiviti – Confidential.</a:t>
            </a:r>
            <a:r>
              <a:rPr lang="en-US" sz="700" kern="1200">
                <a:solidFill>
                  <a:schemeClr val="tx2"/>
                </a:solidFill>
                <a:effectLst/>
                <a:latin typeface="Arial" charset="0"/>
                <a:ea typeface="+mn-ea"/>
                <a:cs typeface="Arial" charset="0"/>
              </a:rPr>
              <a:t> An Equal Opportunity Employer M/F/Disability/Veterans. Protiviti is not licensed or registered as a public accounting firm and does not issue opinions on financial statements or offer attestation services. All registered trademarks are the property of their respective owners.</a:t>
            </a:r>
          </a:p>
        </p:txBody>
      </p:sp>
    </p:spTree>
    <p:extLst>
      <p:ext uri="{BB962C8B-B14F-4D97-AF65-F5344CB8AC3E}">
        <p14:creationId xmlns:p14="http://schemas.microsoft.com/office/powerpoint/2010/main" val="3737380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Lst>
  <p:hf hdr="0" ftr="0" dt="0"/>
  <p:txStyles>
    <p:titleStyle>
      <a:lvl1pPr algn="l" defTabSz="914400" rtl="0" eaLnBrk="1" latinLnBrk="0" hangingPunct="1">
        <a:lnSpc>
          <a:spcPct val="100000"/>
        </a:lnSpc>
        <a:spcBef>
          <a:spcPct val="0"/>
        </a:spcBef>
        <a:buNone/>
        <a:defRPr lang="en-US" sz="2400" b="0" i="0" kern="1200" cap="all" baseline="0" dirty="0">
          <a:solidFill>
            <a:schemeClr val="bg2"/>
          </a:solidFill>
          <a:latin typeface="Arial" pitchFamily="34" charset="0"/>
          <a:ea typeface="+mj-ea"/>
          <a:cs typeface="Arial" pitchFamily="34" charset="0"/>
        </a:defRPr>
      </a:lvl1pPr>
    </p:titleStyle>
    <p:bodyStyle>
      <a:lvl1pPr marL="173038" indent="-173038" algn="l" defTabSz="914400" rtl="0" eaLnBrk="1" latinLnBrk="0" hangingPunct="1">
        <a:lnSpc>
          <a:spcPct val="100000"/>
        </a:lnSpc>
        <a:spcBef>
          <a:spcPts val="1000"/>
        </a:spcBef>
        <a:spcAft>
          <a:spcPts val="200"/>
        </a:spcAft>
        <a:buFont typeface="Arial" panose="020B0604020202020204" pitchFamily="34" charset="0"/>
        <a:buChar char="•"/>
        <a:defRPr sz="1400" kern="1200">
          <a:solidFill>
            <a:schemeClr val="tx2"/>
          </a:solidFill>
          <a:latin typeface="+mn-lt"/>
          <a:ea typeface="+mn-ea"/>
          <a:cs typeface="+mn-cs"/>
        </a:defRPr>
      </a:lvl1pPr>
      <a:lvl2pPr marL="344488" indent="-171450" algn="l" defTabSz="914400" rtl="0" eaLnBrk="1" latinLnBrk="0" hangingPunct="1">
        <a:lnSpc>
          <a:spcPct val="100000"/>
        </a:lnSpc>
        <a:spcBef>
          <a:spcPts val="500"/>
        </a:spcBef>
        <a:spcAft>
          <a:spcPts val="200"/>
        </a:spcAft>
        <a:buFont typeface="Arial" panose="020B0604020202020204" pitchFamily="34" charset="0"/>
        <a:buChar char="−"/>
        <a:defRPr sz="1200" kern="1200">
          <a:solidFill>
            <a:schemeClr val="tx2"/>
          </a:solidFill>
          <a:latin typeface="+mn-lt"/>
          <a:ea typeface="+mn-ea"/>
          <a:cs typeface="+mn-cs"/>
        </a:defRPr>
      </a:lvl2pPr>
      <a:lvl3pPr marL="517525" indent="-173038" algn="l" defTabSz="914400" rtl="0" eaLnBrk="1" latinLnBrk="0" hangingPunct="1">
        <a:lnSpc>
          <a:spcPct val="100000"/>
        </a:lnSpc>
        <a:spcBef>
          <a:spcPts val="200"/>
        </a:spcBef>
        <a:spcAft>
          <a:spcPts val="200"/>
        </a:spcAft>
        <a:buFont typeface="Arial" panose="020B0604020202020204" pitchFamily="34" charset="0"/>
        <a:buChar char="•"/>
        <a:defRPr sz="1100" kern="1200">
          <a:solidFill>
            <a:schemeClr val="tx2"/>
          </a:solidFill>
          <a:latin typeface="+mn-lt"/>
          <a:ea typeface="+mn-ea"/>
          <a:cs typeface="+mn-cs"/>
        </a:defRPr>
      </a:lvl3pPr>
      <a:lvl4pPr marL="630238" indent="-112713"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4pPr>
      <a:lvl5pPr marL="741363" indent="-111125"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5400">
          <p15:clr>
            <a:srgbClr val="F26B43"/>
          </p15:clr>
        </p15:guide>
        <p15:guide id="6" pos="360">
          <p15:clr>
            <a:srgbClr val="F26B43"/>
          </p15:clr>
        </p15:guide>
        <p15:guide id="7" orient="horz" pos="3888">
          <p15:clr>
            <a:srgbClr val="F26B43"/>
          </p15:clr>
        </p15:guide>
        <p15:guide id="9" orient="horz" pos="720">
          <p15:clr>
            <a:srgbClr val="F26B43"/>
          </p15:clr>
        </p15:guide>
        <p15:guide id="14" orient="horz" pos="3960">
          <p15:clr>
            <a:srgbClr val="F26B43"/>
          </p15:clr>
        </p15:guide>
        <p15:guide id="16" orient="horz" pos="7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hyperlink" Target="mailto:Don.Perez@Protiviti.com" TargetMode="External"/><Relationship Id="rId2" Type="http://schemas.openxmlformats.org/officeDocument/2006/relationships/hyperlink" Target="mailto:Adam.Steed@Protiviti.com" TargetMode="External"/><Relationship Id="rId1" Type="http://schemas.openxmlformats.org/officeDocument/2006/relationships/slideLayout" Target="../slideLayouts/slideLayout19.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604C-EEFE-4249-9703-FB11EFDB947D}"/>
              </a:ext>
            </a:extLst>
          </p:cNvPr>
          <p:cNvSpPr>
            <a:spLocks noGrp="1"/>
          </p:cNvSpPr>
          <p:nvPr>
            <p:ph type="ctrTitle"/>
          </p:nvPr>
        </p:nvSpPr>
        <p:spPr/>
        <p:txBody>
          <a:bodyPr/>
          <a:lstStyle/>
          <a:p>
            <a:r>
              <a:rPr lang="en-US" dirty="0"/>
              <a:t>The Power of </a:t>
            </a:r>
            <a:r>
              <a:rPr lang="en-US" dirty="0" err="1"/>
              <a:t>sidhistory</a:t>
            </a:r>
            <a:r>
              <a:rPr lang="en-US" dirty="0"/>
              <a:t> and </a:t>
            </a:r>
            <a:r>
              <a:rPr lang="en-US" dirty="0" err="1"/>
              <a:t>DCShadow</a:t>
            </a:r>
            <a:r>
              <a:rPr lang="en-US" dirty="0"/>
              <a:t>!</a:t>
            </a:r>
          </a:p>
        </p:txBody>
      </p:sp>
      <p:sp>
        <p:nvSpPr>
          <p:cNvPr id="3" name="Subtitle 2">
            <a:extLst>
              <a:ext uri="{FF2B5EF4-FFF2-40B4-BE49-F238E27FC236}">
                <a16:creationId xmlns:a16="http://schemas.microsoft.com/office/drawing/2014/main" id="{B6BD201A-CA1B-42CE-809A-F96DEE931F4F}"/>
              </a:ext>
            </a:extLst>
          </p:cNvPr>
          <p:cNvSpPr>
            <a:spLocks noGrp="1"/>
          </p:cNvSpPr>
          <p:nvPr>
            <p:ph type="subTitle" idx="1"/>
          </p:nvPr>
        </p:nvSpPr>
        <p:spPr/>
        <p:txBody>
          <a:bodyPr/>
          <a:lstStyle/>
          <a:p>
            <a:r>
              <a:rPr lang="en-US"/>
              <a:t>Don Perez</a:t>
            </a:r>
          </a:p>
          <a:p>
            <a:r>
              <a:rPr lang="en-US"/>
              <a:t>Adam Steed</a:t>
            </a:r>
          </a:p>
        </p:txBody>
      </p:sp>
    </p:spTree>
    <p:extLst>
      <p:ext uri="{BB962C8B-B14F-4D97-AF65-F5344CB8AC3E}">
        <p14:creationId xmlns:p14="http://schemas.microsoft.com/office/powerpoint/2010/main" val="2448764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65644F-EB53-476A-899B-26707841C557}"/>
              </a:ext>
            </a:extLst>
          </p:cNvPr>
          <p:cNvPicPr>
            <a:picLocks noChangeAspect="1"/>
          </p:cNvPicPr>
          <p:nvPr/>
        </p:nvPicPr>
        <p:blipFill>
          <a:blip r:embed="rId2"/>
          <a:stretch>
            <a:fillRect/>
          </a:stretch>
        </p:blipFill>
        <p:spPr>
          <a:xfrm>
            <a:off x="164031" y="812800"/>
            <a:ext cx="8965043" cy="4886960"/>
          </a:xfrm>
          <a:prstGeom prst="rect">
            <a:avLst/>
          </a:prstGeom>
        </p:spPr>
      </p:pic>
      <p:sp>
        <p:nvSpPr>
          <p:cNvPr id="6" name="Rectangle 5">
            <a:extLst>
              <a:ext uri="{FF2B5EF4-FFF2-40B4-BE49-F238E27FC236}">
                <a16:creationId xmlns:a16="http://schemas.microsoft.com/office/drawing/2014/main" id="{AF68EF0D-1732-4CE5-AFC3-A85854DD0A7C}"/>
              </a:ext>
            </a:extLst>
          </p:cNvPr>
          <p:cNvSpPr/>
          <p:nvPr/>
        </p:nvSpPr>
        <p:spPr>
          <a:xfrm>
            <a:off x="3575381" y="3244334"/>
            <a:ext cx="1993238" cy="369332"/>
          </a:xfrm>
          <a:prstGeom prst="rect">
            <a:avLst/>
          </a:prstGeom>
        </p:spPr>
        <p:txBody>
          <a:bodyPr wrap="none">
            <a:spAutoFit/>
          </a:bodyPr>
          <a:lstStyle/>
          <a:p>
            <a:r>
              <a:rPr lang="en-US" b="1">
                <a:highlight>
                  <a:srgbClr val="FF0000"/>
                </a:highlight>
                <a:latin typeface="Calibri" panose="020F0502020204030204" pitchFamily="34" charset="0"/>
              </a:rPr>
              <a:t>This was validated.</a:t>
            </a:r>
            <a:endParaRPr lang="en-US"/>
          </a:p>
        </p:txBody>
      </p:sp>
      <p:sp>
        <p:nvSpPr>
          <p:cNvPr id="2" name="Title 1">
            <a:extLst>
              <a:ext uri="{FF2B5EF4-FFF2-40B4-BE49-F238E27FC236}">
                <a16:creationId xmlns:a16="http://schemas.microsoft.com/office/drawing/2014/main" id="{82034FF1-E708-463A-995E-8139DE165F7D}"/>
              </a:ext>
            </a:extLst>
          </p:cNvPr>
          <p:cNvSpPr>
            <a:spLocks noGrp="1"/>
          </p:cNvSpPr>
          <p:nvPr>
            <p:ph type="title"/>
          </p:nvPr>
        </p:nvSpPr>
        <p:spPr/>
        <p:txBody>
          <a:bodyPr/>
          <a:lstStyle/>
          <a:p>
            <a:r>
              <a:rPr lang="en-US" err="1"/>
              <a:t>Dcshadow</a:t>
            </a:r>
            <a:r>
              <a:rPr lang="en-US"/>
              <a:t> rogue dc </a:t>
            </a:r>
          </a:p>
        </p:txBody>
      </p:sp>
      <p:sp>
        <p:nvSpPr>
          <p:cNvPr id="4" name="Slide Number Placeholder 3">
            <a:extLst>
              <a:ext uri="{FF2B5EF4-FFF2-40B4-BE49-F238E27FC236}">
                <a16:creationId xmlns:a16="http://schemas.microsoft.com/office/drawing/2014/main" id="{914D01B0-2A1B-4E53-83C1-2409255186C9}"/>
              </a:ext>
            </a:extLst>
          </p:cNvPr>
          <p:cNvSpPr>
            <a:spLocks noGrp="1"/>
          </p:cNvSpPr>
          <p:nvPr>
            <p:ph type="sldNum" sz="quarter" idx="4"/>
          </p:nvPr>
        </p:nvSpPr>
        <p:spPr/>
        <p:txBody>
          <a:bodyPr/>
          <a:lstStyle/>
          <a:p>
            <a:fld id="{1C026648-BCB3-47E3-8128-611D1202DC8A}" type="slidenum">
              <a:rPr lang="en-US" smtClean="0"/>
              <a:pPr/>
              <a:t>10</a:t>
            </a:fld>
            <a:endParaRPr lang="en-US"/>
          </a:p>
        </p:txBody>
      </p:sp>
    </p:spTree>
    <p:extLst>
      <p:ext uri="{BB962C8B-B14F-4D97-AF65-F5344CB8AC3E}">
        <p14:creationId xmlns:p14="http://schemas.microsoft.com/office/powerpoint/2010/main" val="4093031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4FF1-E708-463A-995E-8139DE165F7D}"/>
              </a:ext>
            </a:extLst>
          </p:cNvPr>
          <p:cNvSpPr>
            <a:spLocks noGrp="1"/>
          </p:cNvSpPr>
          <p:nvPr>
            <p:ph type="title"/>
          </p:nvPr>
        </p:nvSpPr>
        <p:spPr/>
        <p:txBody>
          <a:bodyPr/>
          <a:lstStyle/>
          <a:p>
            <a:r>
              <a:rPr lang="en-US"/>
              <a:t>Changes found by using </a:t>
            </a:r>
            <a:r>
              <a:rPr lang="en-US" err="1"/>
              <a:t>POwershell</a:t>
            </a:r>
            <a:endParaRPr lang="en-US"/>
          </a:p>
        </p:txBody>
      </p:sp>
      <p:sp>
        <p:nvSpPr>
          <p:cNvPr id="4" name="Slide Number Placeholder 3">
            <a:extLst>
              <a:ext uri="{FF2B5EF4-FFF2-40B4-BE49-F238E27FC236}">
                <a16:creationId xmlns:a16="http://schemas.microsoft.com/office/drawing/2014/main" id="{914D01B0-2A1B-4E53-83C1-2409255186C9}"/>
              </a:ext>
            </a:extLst>
          </p:cNvPr>
          <p:cNvSpPr>
            <a:spLocks noGrp="1"/>
          </p:cNvSpPr>
          <p:nvPr>
            <p:ph type="sldNum" sz="quarter" idx="4"/>
          </p:nvPr>
        </p:nvSpPr>
        <p:spPr/>
        <p:txBody>
          <a:bodyPr/>
          <a:lstStyle/>
          <a:p>
            <a:fld id="{1C026648-BCB3-47E3-8128-611D1202DC8A}" type="slidenum">
              <a:rPr lang="en-US" smtClean="0"/>
              <a:pPr/>
              <a:t>11</a:t>
            </a:fld>
            <a:endParaRPr lang="en-US"/>
          </a:p>
        </p:txBody>
      </p:sp>
      <p:sp>
        <p:nvSpPr>
          <p:cNvPr id="14" name="TextBox 13">
            <a:extLst>
              <a:ext uri="{FF2B5EF4-FFF2-40B4-BE49-F238E27FC236}">
                <a16:creationId xmlns:a16="http://schemas.microsoft.com/office/drawing/2014/main" id="{1E7356F2-2F78-413A-A7E0-8FF235155325}"/>
              </a:ext>
            </a:extLst>
          </p:cNvPr>
          <p:cNvSpPr txBox="1"/>
          <p:nvPr/>
        </p:nvSpPr>
        <p:spPr>
          <a:xfrm>
            <a:off x="565259" y="5548640"/>
            <a:ext cx="7423451" cy="523220"/>
          </a:xfrm>
          <a:prstGeom prst="rect">
            <a:avLst/>
          </a:prstGeom>
          <a:noFill/>
        </p:spPr>
        <p:txBody>
          <a:bodyPr wrap="square" rtlCol="0" anchor="t">
            <a:spAutoFit/>
          </a:bodyPr>
          <a:lstStyle/>
          <a:p>
            <a:r>
              <a:rPr lang="en-US" sz="1400" b="1">
                <a:latin typeface="Courier New"/>
                <a:cs typeface="Arial"/>
              </a:rPr>
              <a:t>Get-</a:t>
            </a:r>
            <a:r>
              <a:rPr lang="en-US" sz="1400" b="1" err="1">
                <a:latin typeface="Courier New"/>
                <a:cs typeface="Arial"/>
              </a:rPr>
              <a:t>ADReplicationAttributeMetadata</a:t>
            </a:r>
            <a:r>
              <a:rPr lang="en-US" sz="1400" b="1">
                <a:latin typeface="Courier New"/>
                <a:cs typeface="Arial"/>
              </a:rPr>
              <a:t> -object "CN=Don </a:t>
            </a:r>
            <a:r>
              <a:rPr lang="en-US" sz="1400" b="1" err="1">
                <a:latin typeface="Courier New"/>
                <a:cs typeface="Arial"/>
              </a:rPr>
              <a:t>Perez,OU</a:t>
            </a:r>
            <a:r>
              <a:rPr lang="en-US" sz="1400" b="1">
                <a:latin typeface="Courier New"/>
                <a:cs typeface="Arial"/>
              </a:rPr>
              <a:t>=</a:t>
            </a:r>
            <a:r>
              <a:rPr lang="en-US" sz="1400" b="1" err="1">
                <a:latin typeface="Courier New"/>
                <a:cs typeface="Arial"/>
              </a:rPr>
              <a:t>Users,OU</a:t>
            </a:r>
            <a:r>
              <a:rPr lang="en-US" sz="1400" b="1">
                <a:latin typeface="Courier New"/>
                <a:cs typeface="Arial"/>
              </a:rPr>
              <a:t>=</a:t>
            </a:r>
            <a:r>
              <a:rPr lang="en-US" sz="1400" b="1" err="1">
                <a:latin typeface="Courier New"/>
                <a:cs typeface="Arial"/>
              </a:rPr>
              <a:t>Corporate,DC</a:t>
            </a:r>
            <a:r>
              <a:rPr lang="en-US" sz="1400" b="1">
                <a:latin typeface="Courier New"/>
                <a:cs typeface="Arial"/>
              </a:rPr>
              <a:t>=test01,DC=local" -Server test01dc02</a:t>
            </a:r>
          </a:p>
        </p:txBody>
      </p:sp>
      <p:pic>
        <p:nvPicPr>
          <p:cNvPr id="5" name="Picture 4">
            <a:extLst>
              <a:ext uri="{FF2B5EF4-FFF2-40B4-BE49-F238E27FC236}">
                <a16:creationId xmlns:a16="http://schemas.microsoft.com/office/drawing/2014/main" id="{1A23BC58-63D6-4464-B467-0AF2A852AEAE}"/>
              </a:ext>
            </a:extLst>
          </p:cNvPr>
          <p:cNvPicPr>
            <a:picLocks noChangeAspect="1"/>
          </p:cNvPicPr>
          <p:nvPr/>
        </p:nvPicPr>
        <p:blipFill>
          <a:blip r:embed="rId2"/>
          <a:stretch>
            <a:fillRect/>
          </a:stretch>
        </p:blipFill>
        <p:spPr>
          <a:xfrm>
            <a:off x="132159" y="1290283"/>
            <a:ext cx="8866373" cy="4124997"/>
          </a:xfrm>
          <a:prstGeom prst="rect">
            <a:avLst/>
          </a:prstGeom>
        </p:spPr>
      </p:pic>
    </p:spTree>
    <p:extLst>
      <p:ext uri="{BB962C8B-B14F-4D97-AF65-F5344CB8AC3E}">
        <p14:creationId xmlns:p14="http://schemas.microsoft.com/office/powerpoint/2010/main" val="758673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63DE47-6E77-41E2-A6F8-3DD00EE1C13C}"/>
              </a:ext>
            </a:extLst>
          </p:cNvPr>
          <p:cNvSpPr>
            <a:spLocks noGrp="1"/>
          </p:cNvSpPr>
          <p:nvPr>
            <p:ph type="sldNum" sz="quarter" idx="11"/>
          </p:nvPr>
        </p:nvSpPr>
        <p:spPr/>
        <p:txBody>
          <a:bodyPr/>
          <a:lstStyle/>
          <a:p>
            <a:fld id="{1C026648-BCB3-47E3-8128-611D1202DC8A}" type="slidenum">
              <a:rPr lang="en-US" smtClean="0"/>
              <a:pPr/>
              <a:t>12</a:t>
            </a:fld>
            <a:endParaRPr lang="en-US"/>
          </a:p>
        </p:txBody>
      </p:sp>
      <p:sp>
        <p:nvSpPr>
          <p:cNvPr id="3" name="TextBox 2">
            <a:extLst>
              <a:ext uri="{FF2B5EF4-FFF2-40B4-BE49-F238E27FC236}">
                <a16:creationId xmlns:a16="http://schemas.microsoft.com/office/drawing/2014/main" id="{F1C7AF22-8791-49B3-86E9-79AE13B2993D}"/>
              </a:ext>
            </a:extLst>
          </p:cNvPr>
          <p:cNvSpPr txBox="1"/>
          <p:nvPr/>
        </p:nvSpPr>
        <p:spPr>
          <a:xfrm>
            <a:off x="3533917" y="2716189"/>
            <a:ext cx="1943161" cy="523220"/>
          </a:xfrm>
          <a:prstGeom prst="rect">
            <a:avLst/>
          </a:prstGeom>
          <a:noFill/>
        </p:spPr>
        <p:txBody>
          <a:bodyPr wrap="none" rtlCol="0">
            <a:spAutoFit/>
          </a:bodyPr>
          <a:lstStyle/>
          <a:p>
            <a:r>
              <a:rPr lang="en-US" sz="2800" b="1"/>
              <a:t>Questions</a:t>
            </a:r>
            <a:endParaRPr lang="en-US" b="1"/>
          </a:p>
        </p:txBody>
      </p:sp>
    </p:spTree>
    <p:extLst>
      <p:ext uri="{BB962C8B-B14F-4D97-AF65-F5344CB8AC3E}">
        <p14:creationId xmlns:p14="http://schemas.microsoft.com/office/powerpoint/2010/main" val="1132907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DD94-ECDF-4BC5-9B76-3B6B10F47817}"/>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6C49E214-F298-4691-AC51-B772528E6709}"/>
              </a:ext>
            </a:extLst>
          </p:cNvPr>
          <p:cNvSpPr>
            <a:spLocks noGrp="1"/>
          </p:cNvSpPr>
          <p:nvPr>
            <p:ph type="sldNum" sz="quarter" idx="4"/>
          </p:nvPr>
        </p:nvSpPr>
        <p:spPr/>
        <p:txBody>
          <a:bodyPr/>
          <a:lstStyle/>
          <a:p>
            <a:fld id="{1C026648-BCB3-47E3-8128-611D1202DC8A}" type="slidenum">
              <a:rPr lang="en-US" smtClean="0"/>
              <a:pPr/>
              <a:t>2</a:t>
            </a:fld>
            <a:endParaRPr lang="en-US"/>
          </a:p>
        </p:txBody>
      </p:sp>
      <p:sp>
        <p:nvSpPr>
          <p:cNvPr id="6" name="Text Placeholder 5">
            <a:extLst>
              <a:ext uri="{FF2B5EF4-FFF2-40B4-BE49-F238E27FC236}">
                <a16:creationId xmlns:a16="http://schemas.microsoft.com/office/drawing/2014/main" id="{C47897DA-2A01-4C87-BE0D-1B2B3CDEA140}"/>
              </a:ext>
            </a:extLst>
          </p:cNvPr>
          <p:cNvSpPr>
            <a:spLocks noGrp="1"/>
          </p:cNvSpPr>
          <p:nvPr>
            <p:ph type="body" sz="quarter" idx="10"/>
          </p:nvPr>
        </p:nvSpPr>
        <p:spPr/>
        <p:txBody>
          <a:bodyPr/>
          <a:lstStyle/>
          <a:p>
            <a:endParaRPr lang="en-US"/>
          </a:p>
        </p:txBody>
      </p:sp>
      <p:sp>
        <p:nvSpPr>
          <p:cNvPr id="7" name="Title 2">
            <a:extLst>
              <a:ext uri="{FF2B5EF4-FFF2-40B4-BE49-F238E27FC236}">
                <a16:creationId xmlns:a16="http://schemas.microsoft.com/office/drawing/2014/main" id="{570168EC-4E5B-451D-AA20-700BDB64F75E}"/>
              </a:ext>
            </a:extLst>
          </p:cNvPr>
          <p:cNvSpPr txBox="1">
            <a:spLocks/>
          </p:cNvSpPr>
          <p:nvPr/>
        </p:nvSpPr>
        <p:spPr>
          <a:xfrm>
            <a:off x="427039" y="916198"/>
            <a:ext cx="7886700" cy="994172"/>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defTabSz="914400" rtl="0" eaLnBrk="1" latinLnBrk="0" hangingPunct="1">
              <a:lnSpc>
                <a:spcPct val="100000"/>
              </a:lnSpc>
              <a:spcBef>
                <a:spcPct val="0"/>
              </a:spcBef>
              <a:buNone/>
              <a:defRPr lang="en-US" sz="2400" b="0" i="0" kern="1200" cap="all" baseline="0" dirty="0">
                <a:solidFill>
                  <a:schemeClr val="bg2"/>
                </a:solidFill>
                <a:latin typeface="Arial" pitchFamily="34" charset="0"/>
                <a:ea typeface="+mj-ea"/>
                <a:cs typeface="Arial" pitchFamily="34" charset="0"/>
              </a:defRPr>
            </a:lvl1pPr>
          </a:lstStyle>
          <a:p>
            <a:r>
              <a:rPr lang="en-US" dirty="0"/>
              <a:t>About: Don Perez</a:t>
            </a:r>
          </a:p>
        </p:txBody>
      </p:sp>
      <p:sp>
        <p:nvSpPr>
          <p:cNvPr id="8" name="Content Placeholder 1">
            <a:extLst>
              <a:ext uri="{FF2B5EF4-FFF2-40B4-BE49-F238E27FC236}">
                <a16:creationId xmlns:a16="http://schemas.microsoft.com/office/drawing/2014/main" id="{0E20B316-FD2A-4A5B-A2EB-6CDE3BA280EE}"/>
              </a:ext>
            </a:extLst>
          </p:cNvPr>
          <p:cNvSpPr txBox="1">
            <a:spLocks/>
          </p:cNvSpPr>
          <p:nvPr/>
        </p:nvSpPr>
        <p:spPr>
          <a:xfrm>
            <a:off x="427039" y="2375592"/>
            <a:ext cx="6253163" cy="2751773"/>
          </a:xfrm>
          <a:prstGeom prst="rect">
            <a:avLst/>
          </a:prstGeom>
        </p:spPr>
        <p:txBody>
          <a:bodyPr vert="horz" wrap="square" lIns="0" tIns="0" rIns="0" bIns="0" rtlCol="0">
            <a:normAutofit lnSpcReduction="10000"/>
          </a:bodyPr>
          <a:lstStyle>
            <a:lvl1pPr marL="173038" indent="-173038" algn="l" defTabSz="914400" rtl="0" eaLnBrk="1" latinLnBrk="0" hangingPunct="1">
              <a:lnSpc>
                <a:spcPct val="100000"/>
              </a:lnSpc>
              <a:spcBef>
                <a:spcPts val="1000"/>
              </a:spcBef>
              <a:spcAft>
                <a:spcPts val="200"/>
              </a:spcAft>
              <a:buFont typeface="Arial" panose="020B0604020202020204" pitchFamily="34" charset="0"/>
              <a:buChar char="•"/>
              <a:defRPr sz="1400" kern="1200">
                <a:solidFill>
                  <a:schemeClr val="tx2"/>
                </a:solidFill>
                <a:latin typeface="+mn-lt"/>
                <a:ea typeface="+mn-ea"/>
                <a:cs typeface="+mn-cs"/>
              </a:defRPr>
            </a:lvl1pPr>
            <a:lvl2pPr marL="344488" indent="-171450" algn="l" defTabSz="914400" rtl="0" eaLnBrk="1" latinLnBrk="0" hangingPunct="1">
              <a:lnSpc>
                <a:spcPct val="100000"/>
              </a:lnSpc>
              <a:spcBef>
                <a:spcPts val="500"/>
              </a:spcBef>
              <a:spcAft>
                <a:spcPts val="200"/>
              </a:spcAft>
              <a:buFont typeface="Arial" panose="020B0604020202020204" pitchFamily="34" charset="0"/>
              <a:buChar char="−"/>
              <a:defRPr sz="1200" kern="1200">
                <a:solidFill>
                  <a:schemeClr val="tx2"/>
                </a:solidFill>
                <a:latin typeface="+mn-lt"/>
                <a:ea typeface="+mn-ea"/>
                <a:cs typeface="+mn-cs"/>
              </a:defRPr>
            </a:lvl2pPr>
            <a:lvl3pPr marL="517525" indent="-173038" algn="l" defTabSz="914400" rtl="0" eaLnBrk="1" latinLnBrk="0" hangingPunct="1">
              <a:lnSpc>
                <a:spcPct val="100000"/>
              </a:lnSpc>
              <a:spcBef>
                <a:spcPts val="200"/>
              </a:spcBef>
              <a:spcAft>
                <a:spcPts val="200"/>
              </a:spcAft>
              <a:buFont typeface="Arial" panose="020B0604020202020204" pitchFamily="34" charset="0"/>
              <a:buChar char="•"/>
              <a:defRPr sz="1100" kern="1200">
                <a:solidFill>
                  <a:schemeClr val="tx2"/>
                </a:solidFill>
                <a:latin typeface="+mn-lt"/>
                <a:ea typeface="+mn-ea"/>
                <a:cs typeface="+mn-cs"/>
              </a:defRPr>
            </a:lvl3pPr>
            <a:lvl4pPr marL="630238" indent="-112713"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4pPr>
            <a:lvl5pPr marL="741363" indent="-111125" algn="l" defTabSz="914400" rtl="0" eaLnBrk="1" latinLnBrk="0" hangingPunct="1">
              <a:lnSpc>
                <a:spcPct val="100000"/>
              </a:lnSpc>
              <a:spcBef>
                <a:spcPts val="200"/>
              </a:spcBef>
              <a:spcAft>
                <a:spcPts val="200"/>
              </a:spcAft>
              <a:buFont typeface="Arial" panose="020B0604020202020204" pitchFamily="34" charset="0"/>
              <a:buChar char="•"/>
              <a:defRPr sz="105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700" dirty="0"/>
              <a:t>Manager Protiviti</a:t>
            </a:r>
            <a:br>
              <a:rPr lang="en-US" sz="2700" dirty="0"/>
            </a:br>
            <a:r>
              <a:rPr lang="en-US" sz="2700" dirty="0"/>
              <a:t>Security and Privacy Practice</a:t>
            </a:r>
            <a:br>
              <a:rPr lang="en-US" sz="2700" dirty="0"/>
            </a:br>
            <a:r>
              <a:rPr lang="en-US" sz="2700" dirty="0"/>
              <a:t>Identity and Access Management</a:t>
            </a:r>
          </a:p>
          <a:p>
            <a:pPr marL="0" indent="0">
              <a:buFont typeface="Arial" panose="020B0604020202020204" pitchFamily="34" charset="0"/>
              <a:buNone/>
            </a:pPr>
            <a:endParaRPr lang="en-US" sz="2700" dirty="0">
              <a:hlinkClick r:id="rId2"/>
            </a:endParaRPr>
          </a:p>
          <a:p>
            <a:pPr marL="0" indent="0">
              <a:buFont typeface="Arial" panose="020B0604020202020204" pitchFamily="34" charset="0"/>
              <a:buNone/>
            </a:pPr>
            <a:r>
              <a:rPr lang="en-US" sz="2700" dirty="0">
                <a:hlinkClick r:id="rId3"/>
              </a:rPr>
              <a:t>Don.Perez@Protiviti.com</a:t>
            </a:r>
            <a:endParaRPr lang="en-US" sz="2700" dirty="0"/>
          </a:p>
          <a:p>
            <a:pPr marL="0" indent="0">
              <a:buFont typeface="Arial" panose="020B0604020202020204" pitchFamily="34" charset="0"/>
              <a:buNone/>
            </a:pPr>
            <a:r>
              <a:rPr lang="en-US" sz="2700" dirty="0"/>
              <a:t>Find Me On </a:t>
            </a:r>
            <a:r>
              <a:rPr lang="en-US" sz="2700" dirty="0" err="1"/>
              <a:t>Linkedin</a:t>
            </a:r>
            <a:endParaRPr lang="en-US" sz="2700" dirty="0"/>
          </a:p>
        </p:txBody>
      </p:sp>
      <p:sp>
        <p:nvSpPr>
          <p:cNvPr id="9" name="Rectangle 3">
            <a:extLst>
              <a:ext uri="{FF2B5EF4-FFF2-40B4-BE49-F238E27FC236}">
                <a16:creationId xmlns:a16="http://schemas.microsoft.com/office/drawing/2014/main" id="{1F869C1F-B5AC-4611-A222-410BE2C4BE59}"/>
              </a:ext>
            </a:extLst>
          </p:cNvPr>
          <p:cNvSpPr txBox="1">
            <a:spLocks noChangeArrowheads="1"/>
          </p:cNvSpPr>
          <p:nvPr/>
        </p:nvSpPr>
        <p:spPr bwMode="auto">
          <a:xfrm>
            <a:off x="427039" y="1730635"/>
            <a:ext cx="6422993" cy="452549"/>
          </a:xfrm>
          <a:prstGeom prst="roundRect">
            <a:avLst>
              <a:gd name="adj" fmla="val 0"/>
            </a:avLst>
          </a:prstGeom>
          <a:noFill/>
          <a:ln w="9525">
            <a:noFill/>
            <a:prstDash val="sys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1544" tIns="0" rIns="61544" bIns="0" numCol="1" anchor="t" anchorCtr="0" compatLnSpc="1">
            <a:prstTxWarp prst="textNoShape">
              <a:avLst/>
            </a:prstTxWarp>
            <a:noAutofit/>
          </a:bodyPr>
          <a:lstStyle>
            <a:lvl1pPr marL="237744" indent="-457200" fontAlgn="base">
              <a:lnSpc>
                <a:spcPct val="105000"/>
              </a:lnSpc>
              <a:spcBef>
                <a:spcPct val="0"/>
              </a:spcBef>
              <a:spcAft>
                <a:spcPct val="0"/>
              </a:spcAft>
              <a:buClr>
                <a:srgbClr val="426BBA"/>
              </a:buClr>
              <a:buFont typeface="Wingdings" charset="2"/>
              <a:buNone/>
              <a:defRPr>
                <a:solidFill>
                  <a:srgbClr val="333333"/>
                </a:solidFill>
                <a:ea typeface="+mj-ea"/>
                <a:cs typeface="+mj-cs"/>
              </a:defRPr>
            </a:lvl1pPr>
            <a:lvl2pPr marL="990330" indent="-380897" fontAlgn="base">
              <a:lnSpc>
                <a:spcPct val="105000"/>
              </a:lnSpc>
              <a:spcBef>
                <a:spcPct val="50000"/>
              </a:spcBef>
              <a:spcAft>
                <a:spcPct val="0"/>
              </a:spcAft>
              <a:buClr>
                <a:schemeClr val="accent1"/>
              </a:buClr>
              <a:buChar char="»"/>
              <a:defRPr sz="1867">
                <a:solidFill>
                  <a:srgbClr val="002060"/>
                </a:solidFill>
                <a:latin typeface="Calibri" panose="020F0502020204030204" pitchFamily="34" charset="0"/>
              </a:defRPr>
            </a:lvl2pPr>
            <a:lvl3pPr marL="1523583" indent="-304716" fontAlgn="base">
              <a:lnSpc>
                <a:spcPct val="105000"/>
              </a:lnSpc>
              <a:spcBef>
                <a:spcPct val="50000"/>
              </a:spcBef>
              <a:spcAft>
                <a:spcPct val="0"/>
              </a:spcAft>
              <a:buClr>
                <a:schemeClr val="accent1"/>
              </a:buClr>
              <a:buChar char="–"/>
              <a:defRPr sz="1733">
                <a:solidFill>
                  <a:srgbClr val="002060"/>
                </a:solidFill>
                <a:latin typeface="Calibri" panose="020F0502020204030204" pitchFamily="34" charset="0"/>
              </a:defRPr>
            </a:lvl3pPr>
            <a:lvl4pPr marL="2133019" indent="-304716" fontAlgn="base">
              <a:lnSpc>
                <a:spcPct val="105000"/>
              </a:lnSpc>
              <a:spcBef>
                <a:spcPct val="50000"/>
              </a:spcBef>
              <a:spcAft>
                <a:spcPct val="0"/>
              </a:spcAft>
              <a:buClr>
                <a:schemeClr val="accent1"/>
              </a:buClr>
              <a:buFont typeface="Wingdings" charset="2"/>
              <a:buChar char="§"/>
              <a:defRPr sz="1600">
                <a:solidFill>
                  <a:srgbClr val="002060"/>
                </a:solidFill>
                <a:latin typeface="Calibri" panose="020F0502020204030204" pitchFamily="34" charset="0"/>
              </a:defRPr>
            </a:lvl4pPr>
            <a:lvl5pPr marL="2742451" indent="-304716" fontAlgn="base">
              <a:lnSpc>
                <a:spcPct val="105000"/>
              </a:lnSpc>
              <a:spcBef>
                <a:spcPct val="50000"/>
              </a:spcBef>
              <a:spcAft>
                <a:spcPct val="0"/>
              </a:spcAft>
              <a:buClr>
                <a:schemeClr val="accent1"/>
              </a:buClr>
              <a:buChar char="»"/>
              <a:defRPr sz="1400">
                <a:solidFill>
                  <a:srgbClr val="002060"/>
                </a:solidFill>
                <a:latin typeface="Calibri" panose="020F0502020204030204" pitchFamily="34" charset="0"/>
              </a:defRPr>
            </a:lvl5pPr>
            <a:lvl6pPr marL="3351886" indent="-304716" fontAlgn="base">
              <a:lnSpc>
                <a:spcPct val="105000"/>
              </a:lnSpc>
              <a:spcBef>
                <a:spcPct val="50000"/>
              </a:spcBef>
              <a:spcAft>
                <a:spcPct val="0"/>
              </a:spcAft>
              <a:buClr>
                <a:schemeClr val="accent1"/>
              </a:buClr>
              <a:buChar char="»"/>
              <a:defRPr sz="2667"/>
            </a:lvl6pPr>
            <a:lvl7pPr marL="3961320" indent="-304716" fontAlgn="base">
              <a:lnSpc>
                <a:spcPct val="105000"/>
              </a:lnSpc>
              <a:spcBef>
                <a:spcPct val="50000"/>
              </a:spcBef>
              <a:spcAft>
                <a:spcPct val="0"/>
              </a:spcAft>
              <a:buClr>
                <a:schemeClr val="accent1"/>
              </a:buClr>
              <a:buChar char="»"/>
              <a:defRPr sz="2667"/>
            </a:lvl7pPr>
            <a:lvl8pPr marL="4570752" indent="-304716" fontAlgn="base">
              <a:lnSpc>
                <a:spcPct val="105000"/>
              </a:lnSpc>
              <a:spcBef>
                <a:spcPct val="50000"/>
              </a:spcBef>
              <a:spcAft>
                <a:spcPct val="0"/>
              </a:spcAft>
              <a:buClr>
                <a:schemeClr val="accent1"/>
              </a:buClr>
              <a:buChar char="»"/>
              <a:defRPr sz="2667"/>
            </a:lvl8pPr>
            <a:lvl9pPr marL="5180185" indent="-304716" fontAlgn="base">
              <a:lnSpc>
                <a:spcPct val="105000"/>
              </a:lnSpc>
              <a:spcBef>
                <a:spcPct val="50000"/>
              </a:spcBef>
              <a:spcAft>
                <a:spcPct val="0"/>
              </a:spcAft>
              <a:buClr>
                <a:schemeClr val="accent1"/>
              </a:buClr>
              <a:buChar char="»"/>
              <a:defRPr sz="2667"/>
            </a:lvl9pPr>
          </a:lstStyle>
          <a:p>
            <a:pPr marL="0" indent="0" defTabSz="615437" eaLnBrk="0" hangingPunct="0">
              <a:lnSpc>
                <a:spcPct val="100000"/>
              </a:lnSpc>
              <a:buClrTx/>
            </a:pPr>
            <a:r>
              <a:rPr lang="en-US" altLang="en-US" sz="1350" b="1" dirty="0">
                <a:solidFill>
                  <a:srgbClr val="5D7B9A"/>
                </a:solidFill>
                <a:ea typeface="Times New Roman" panose="02020603050405020304" pitchFamily="18" charset="0"/>
                <a:cs typeface="Arial" panose="020B0604020202020204" pitchFamily="34" charset="0"/>
              </a:rPr>
              <a:t>17 years of experience in IAM, working for financial, education, and healthcare organizations</a:t>
            </a:r>
          </a:p>
        </p:txBody>
      </p:sp>
      <p:pic>
        <p:nvPicPr>
          <p:cNvPr id="10" name="Picture 9">
            <a:extLst>
              <a:ext uri="{FF2B5EF4-FFF2-40B4-BE49-F238E27FC236}">
                <a16:creationId xmlns:a16="http://schemas.microsoft.com/office/drawing/2014/main" id="{1D537B39-C7CD-4C79-9B44-1BE6473DCBC6}"/>
              </a:ext>
            </a:extLst>
          </p:cNvPr>
          <p:cNvPicPr>
            <a:picLocks noChangeAspect="1"/>
          </p:cNvPicPr>
          <p:nvPr/>
        </p:nvPicPr>
        <p:blipFill>
          <a:blip r:embed="rId4"/>
          <a:stretch>
            <a:fillRect/>
          </a:stretch>
        </p:blipFill>
        <p:spPr>
          <a:xfrm>
            <a:off x="6680202" y="2183184"/>
            <a:ext cx="1461425" cy="1943695"/>
          </a:xfrm>
          <a:prstGeom prst="rect">
            <a:avLst/>
          </a:prstGeom>
        </p:spPr>
      </p:pic>
    </p:spTree>
    <p:extLst>
      <p:ext uri="{BB962C8B-B14F-4D97-AF65-F5344CB8AC3E}">
        <p14:creationId xmlns:p14="http://schemas.microsoft.com/office/powerpoint/2010/main" val="929359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49E214-F298-4691-AC51-B772528E6709}"/>
              </a:ext>
            </a:extLst>
          </p:cNvPr>
          <p:cNvSpPr>
            <a:spLocks noGrp="1"/>
          </p:cNvSpPr>
          <p:nvPr>
            <p:ph type="sldNum" sz="quarter" idx="4"/>
          </p:nvPr>
        </p:nvSpPr>
        <p:spPr/>
        <p:txBody>
          <a:bodyPr/>
          <a:lstStyle/>
          <a:p>
            <a:fld id="{1C026648-BCB3-47E3-8128-611D1202DC8A}" type="slidenum">
              <a:rPr lang="en-US" smtClean="0"/>
              <a:pPr/>
              <a:t>3</a:t>
            </a:fld>
            <a:endParaRPr lang="en-US"/>
          </a:p>
        </p:txBody>
      </p:sp>
      <p:sp>
        <p:nvSpPr>
          <p:cNvPr id="11" name="Title 1">
            <a:extLst>
              <a:ext uri="{FF2B5EF4-FFF2-40B4-BE49-F238E27FC236}">
                <a16:creationId xmlns:a16="http://schemas.microsoft.com/office/drawing/2014/main" id="{1C84CF8A-C701-4051-BE3A-FCA387CB2FAA}"/>
              </a:ext>
            </a:extLst>
          </p:cNvPr>
          <p:cNvSpPr txBox="1">
            <a:spLocks/>
          </p:cNvSpPr>
          <p:nvPr/>
        </p:nvSpPr>
        <p:spPr>
          <a:xfrm>
            <a:off x="618287" y="471392"/>
            <a:ext cx="7811482" cy="994172"/>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defTabSz="914400" rtl="0" eaLnBrk="1" latinLnBrk="0" hangingPunct="1">
              <a:lnSpc>
                <a:spcPct val="100000"/>
              </a:lnSpc>
              <a:spcBef>
                <a:spcPct val="0"/>
              </a:spcBef>
              <a:buNone/>
              <a:defRPr lang="en-US" sz="2400" b="0" i="0" kern="1200" cap="all" baseline="0" dirty="0">
                <a:solidFill>
                  <a:schemeClr val="bg2"/>
                </a:solidFill>
                <a:latin typeface="Arial" pitchFamily="34" charset="0"/>
                <a:ea typeface="+mj-ea"/>
                <a:cs typeface="Arial" pitchFamily="34" charset="0"/>
              </a:defRPr>
            </a:lvl1pPr>
          </a:lstStyle>
          <a:p>
            <a:r>
              <a:rPr lang="en-US" sz="3000" dirty="0"/>
              <a:t>Agenda</a:t>
            </a:r>
          </a:p>
        </p:txBody>
      </p:sp>
      <p:sp>
        <p:nvSpPr>
          <p:cNvPr id="3" name="TextBox 2">
            <a:extLst>
              <a:ext uri="{FF2B5EF4-FFF2-40B4-BE49-F238E27FC236}">
                <a16:creationId xmlns:a16="http://schemas.microsoft.com/office/drawing/2014/main" id="{813494EC-0C82-47AA-9D64-B5D862B5E88C}"/>
              </a:ext>
            </a:extLst>
          </p:cNvPr>
          <p:cNvSpPr txBox="1"/>
          <p:nvPr/>
        </p:nvSpPr>
        <p:spPr>
          <a:xfrm>
            <a:off x="467360" y="1686560"/>
            <a:ext cx="82499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Credential Theft Basics</a:t>
            </a:r>
          </a:p>
          <a:p>
            <a:pPr marL="285750" indent="-285750">
              <a:buFont typeface="Arial" panose="020B0604020202020204" pitchFamily="34" charset="0"/>
              <a:buChar char="•"/>
            </a:pPr>
            <a:r>
              <a:rPr lang="en-US" dirty="0" err="1"/>
              <a:t>sIDHistory</a:t>
            </a:r>
            <a:r>
              <a:rPr lang="en-US" dirty="0"/>
              <a:t> </a:t>
            </a:r>
          </a:p>
          <a:p>
            <a:pPr marL="285750" indent="-285750">
              <a:buFont typeface="Arial" panose="020B0604020202020204" pitchFamily="34" charset="0"/>
              <a:buChar char="•"/>
            </a:pPr>
            <a:r>
              <a:rPr lang="en-US" dirty="0" err="1"/>
              <a:t>DCShadow</a:t>
            </a:r>
            <a:endParaRPr lang="en-US" dirty="0"/>
          </a:p>
          <a:p>
            <a:pPr marL="285750" indent="-285750">
              <a:buFont typeface="Arial" panose="020B0604020202020204" pitchFamily="34" charset="0"/>
              <a:buChar char="•"/>
            </a:pPr>
            <a:r>
              <a:rPr lang="en-US" dirty="0" err="1"/>
              <a:t>DCShadow</a:t>
            </a:r>
            <a:r>
              <a:rPr lang="en-US" dirty="0"/>
              <a:t> and </a:t>
            </a:r>
            <a:r>
              <a:rPr lang="en-US" dirty="0" err="1"/>
              <a:t>sIDHistory</a:t>
            </a:r>
            <a:r>
              <a:rPr lang="en-US" dirty="0"/>
              <a:t> Combined</a:t>
            </a:r>
          </a:p>
          <a:p>
            <a:pPr marL="285750" indent="-285750">
              <a:buFont typeface="Arial" panose="020B0604020202020204" pitchFamily="34" charset="0"/>
              <a:buChar char="•"/>
            </a:pPr>
            <a:r>
              <a:rPr lang="en-US" dirty="0"/>
              <a:t>Detecting </a:t>
            </a:r>
            <a:r>
              <a:rPr lang="en-US" dirty="0" err="1"/>
              <a:t>DCShadow</a:t>
            </a:r>
            <a:r>
              <a:rPr lang="en-US" dirty="0"/>
              <a:t> and </a:t>
            </a:r>
            <a:r>
              <a:rPr lang="en-US" dirty="0" err="1"/>
              <a:t>sIDHistory</a:t>
            </a:r>
            <a:endParaRPr lang="en-US" dirty="0"/>
          </a:p>
          <a:p>
            <a:pPr marL="285750" indent="-285750">
              <a:buFont typeface="Arial" panose="020B0604020202020204" pitchFamily="34" charset="0"/>
              <a:buChar char="•"/>
            </a:pPr>
            <a:r>
              <a:rPr lang="en-US" dirty="0"/>
              <a:t>Preventing Credential Theft</a:t>
            </a:r>
          </a:p>
        </p:txBody>
      </p:sp>
    </p:spTree>
    <p:extLst>
      <p:ext uri="{BB962C8B-B14F-4D97-AF65-F5344CB8AC3E}">
        <p14:creationId xmlns:p14="http://schemas.microsoft.com/office/powerpoint/2010/main" val="2989204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49E214-F298-4691-AC51-B772528E6709}"/>
              </a:ext>
            </a:extLst>
          </p:cNvPr>
          <p:cNvSpPr>
            <a:spLocks noGrp="1"/>
          </p:cNvSpPr>
          <p:nvPr>
            <p:ph type="sldNum" sz="quarter" idx="4"/>
          </p:nvPr>
        </p:nvSpPr>
        <p:spPr/>
        <p:txBody>
          <a:bodyPr/>
          <a:lstStyle/>
          <a:p>
            <a:fld id="{1C026648-BCB3-47E3-8128-611D1202DC8A}" type="slidenum">
              <a:rPr lang="en-US" smtClean="0"/>
              <a:pPr/>
              <a:t>4</a:t>
            </a:fld>
            <a:endParaRPr lang="en-US"/>
          </a:p>
        </p:txBody>
      </p:sp>
      <p:sp>
        <p:nvSpPr>
          <p:cNvPr id="11" name="Title 1">
            <a:extLst>
              <a:ext uri="{FF2B5EF4-FFF2-40B4-BE49-F238E27FC236}">
                <a16:creationId xmlns:a16="http://schemas.microsoft.com/office/drawing/2014/main" id="{1C84CF8A-C701-4051-BE3A-FCA387CB2FAA}"/>
              </a:ext>
            </a:extLst>
          </p:cNvPr>
          <p:cNvSpPr txBox="1">
            <a:spLocks/>
          </p:cNvSpPr>
          <p:nvPr/>
        </p:nvSpPr>
        <p:spPr>
          <a:xfrm>
            <a:off x="618287" y="471392"/>
            <a:ext cx="7811482" cy="994172"/>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defTabSz="914400" rtl="0" eaLnBrk="1" latinLnBrk="0" hangingPunct="1">
              <a:lnSpc>
                <a:spcPct val="100000"/>
              </a:lnSpc>
              <a:spcBef>
                <a:spcPct val="0"/>
              </a:spcBef>
              <a:buNone/>
              <a:defRPr lang="en-US" sz="2400" b="0" i="0" kern="1200" cap="all" baseline="0" dirty="0">
                <a:solidFill>
                  <a:schemeClr val="bg2"/>
                </a:solidFill>
                <a:latin typeface="Arial" pitchFamily="34" charset="0"/>
                <a:ea typeface="+mj-ea"/>
                <a:cs typeface="Arial" pitchFamily="34" charset="0"/>
              </a:defRPr>
            </a:lvl1pPr>
          </a:lstStyle>
          <a:p>
            <a:endParaRPr lang="en-US" sz="3000" dirty="0"/>
          </a:p>
        </p:txBody>
      </p:sp>
      <p:sp>
        <p:nvSpPr>
          <p:cNvPr id="2" name="Rectangle 1">
            <a:extLst>
              <a:ext uri="{FF2B5EF4-FFF2-40B4-BE49-F238E27FC236}">
                <a16:creationId xmlns:a16="http://schemas.microsoft.com/office/drawing/2014/main" id="{6B4BF66A-688E-4022-8BAB-659F8EF33292}"/>
              </a:ext>
            </a:extLst>
          </p:cNvPr>
          <p:cNvSpPr/>
          <p:nvPr/>
        </p:nvSpPr>
        <p:spPr>
          <a:xfrm>
            <a:off x="1252508" y="1465564"/>
            <a:ext cx="6543040" cy="2800767"/>
          </a:xfrm>
          <a:prstGeom prst="rect">
            <a:avLst/>
          </a:prstGeom>
        </p:spPr>
        <p:txBody>
          <a:bodyPr wrap="square">
            <a:spAutoFit/>
          </a:bodyPr>
          <a:lstStyle/>
          <a:p>
            <a:r>
              <a:rPr lang="en-US" sz="2400" dirty="0"/>
              <a:t>According to the 2018 Verizon Data Breach Report 3 Out Of 4 Data Theft Vectors Are IAM Related</a:t>
            </a:r>
          </a:p>
          <a:p>
            <a:endParaRPr lang="en-US" sz="2400" dirty="0"/>
          </a:p>
          <a:p>
            <a:pPr marL="285750" indent="-285750">
              <a:buFont typeface="Arial" panose="020B0604020202020204" pitchFamily="34" charset="0"/>
              <a:buChar char="•"/>
            </a:pPr>
            <a:r>
              <a:rPr lang="en-US" sz="2000" dirty="0"/>
              <a:t>Use of Stolen Credentials</a:t>
            </a:r>
          </a:p>
          <a:p>
            <a:pPr marL="285750" indent="-285750">
              <a:buFont typeface="Arial" panose="020B0604020202020204" pitchFamily="34" charset="0"/>
              <a:buChar char="•"/>
            </a:pPr>
            <a:r>
              <a:rPr lang="en-US" sz="2000" dirty="0"/>
              <a:t>Ram Scraper (Malware)</a:t>
            </a:r>
          </a:p>
          <a:p>
            <a:pPr marL="285750" indent="-285750">
              <a:buFont typeface="Arial" panose="020B0604020202020204" pitchFamily="34" charset="0"/>
              <a:buChar char="•"/>
            </a:pPr>
            <a:r>
              <a:rPr lang="en-US" sz="2000" dirty="0"/>
              <a:t>Phishing (Social Engineering)</a:t>
            </a:r>
          </a:p>
          <a:p>
            <a:pPr marL="285750" indent="-285750">
              <a:buFont typeface="Arial" panose="020B0604020202020204" pitchFamily="34" charset="0"/>
              <a:buChar char="•"/>
            </a:pPr>
            <a:r>
              <a:rPr lang="en-US" sz="2000" dirty="0"/>
              <a:t>Privilege Abuse</a:t>
            </a:r>
          </a:p>
        </p:txBody>
      </p:sp>
    </p:spTree>
    <p:extLst>
      <p:ext uri="{BB962C8B-B14F-4D97-AF65-F5344CB8AC3E}">
        <p14:creationId xmlns:p14="http://schemas.microsoft.com/office/powerpoint/2010/main" val="336269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C5DB-3983-4032-8E55-FC3AF1A3A203}"/>
              </a:ext>
            </a:extLst>
          </p:cNvPr>
          <p:cNvSpPr>
            <a:spLocks noGrp="1"/>
          </p:cNvSpPr>
          <p:nvPr>
            <p:ph type="title"/>
          </p:nvPr>
        </p:nvSpPr>
        <p:spPr/>
        <p:txBody>
          <a:bodyPr/>
          <a:lstStyle/>
          <a:p>
            <a:r>
              <a:rPr lang="en-US" err="1">
                <a:latin typeface="Arial"/>
                <a:cs typeface="Arial"/>
              </a:rPr>
              <a:t>SIDHIStory</a:t>
            </a:r>
            <a:endParaRPr lang="en-US">
              <a:latin typeface="Arial"/>
              <a:cs typeface="Arial"/>
            </a:endParaRPr>
          </a:p>
        </p:txBody>
      </p:sp>
      <p:sp>
        <p:nvSpPr>
          <p:cNvPr id="3" name="Text Placeholder 2">
            <a:extLst>
              <a:ext uri="{FF2B5EF4-FFF2-40B4-BE49-F238E27FC236}">
                <a16:creationId xmlns:a16="http://schemas.microsoft.com/office/drawing/2014/main" id="{266920ED-84A0-439F-941E-29C3661716D8}"/>
              </a:ext>
            </a:extLst>
          </p:cNvPr>
          <p:cNvSpPr>
            <a:spLocks noGrp="1"/>
          </p:cNvSpPr>
          <p:nvPr>
            <p:ph type="body" sz="quarter" idx="10"/>
          </p:nvPr>
        </p:nvSpPr>
        <p:spPr/>
        <p:txBody>
          <a:bodyPr/>
          <a:lstStyle/>
          <a:p>
            <a:endParaRPr lang="en-US"/>
          </a:p>
        </p:txBody>
      </p:sp>
      <p:sp>
        <p:nvSpPr>
          <p:cNvPr id="4" name="Slide Number Placeholder 3">
            <a:extLst>
              <a:ext uri="{FF2B5EF4-FFF2-40B4-BE49-F238E27FC236}">
                <a16:creationId xmlns:a16="http://schemas.microsoft.com/office/drawing/2014/main" id="{54A936B0-3061-4763-8B73-293059C981F8}"/>
              </a:ext>
            </a:extLst>
          </p:cNvPr>
          <p:cNvSpPr>
            <a:spLocks noGrp="1"/>
          </p:cNvSpPr>
          <p:nvPr>
            <p:ph type="sldNum" sz="quarter" idx="4"/>
          </p:nvPr>
        </p:nvSpPr>
        <p:spPr/>
        <p:txBody>
          <a:bodyPr/>
          <a:lstStyle/>
          <a:p>
            <a:fld id="{1C026648-BCB3-47E3-8128-611D1202DC8A}" type="slidenum">
              <a:rPr lang="en-US" smtClean="0"/>
              <a:pPr/>
              <a:t>5</a:t>
            </a:fld>
            <a:endParaRPr lang="en-US"/>
          </a:p>
        </p:txBody>
      </p:sp>
      <p:pic>
        <p:nvPicPr>
          <p:cNvPr id="6" name="Picture 5">
            <a:extLst>
              <a:ext uri="{FF2B5EF4-FFF2-40B4-BE49-F238E27FC236}">
                <a16:creationId xmlns:a16="http://schemas.microsoft.com/office/drawing/2014/main" id="{9FEC3ABF-B58C-477B-BAAE-C5956559A158}"/>
              </a:ext>
            </a:extLst>
          </p:cNvPr>
          <p:cNvPicPr>
            <a:picLocks noChangeAspect="1"/>
          </p:cNvPicPr>
          <p:nvPr/>
        </p:nvPicPr>
        <p:blipFill>
          <a:blip r:embed="rId2"/>
          <a:stretch>
            <a:fillRect/>
          </a:stretch>
        </p:blipFill>
        <p:spPr>
          <a:xfrm>
            <a:off x="566738" y="1261872"/>
            <a:ext cx="8107415" cy="4712208"/>
          </a:xfrm>
          <a:prstGeom prst="rect">
            <a:avLst/>
          </a:prstGeom>
        </p:spPr>
      </p:pic>
    </p:spTree>
    <p:extLst>
      <p:ext uri="{BB962C8B-B14F-4D97-AF65-F5344CB8AC3E}">
        <p14:creationId xmlns:p14="http://schemas.microsoft.com/office/powerpoint/2010/main" val="889098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2B0D-45E8-409B-879A-C1DB49D4A25F}"/>
              </a:ext>
            </a:extLst>
          </p:cNvPr>
          <p:cNvSpPr>
            <a:spLocks noGrp="1"/>
          </p:cNvSpPr>
          <p:nvPr>
            <p:ph type="title"/>
          </p:nvPr>
        </p:nvSpPr>
        <p:spPr/>
        <p:txBody>
          <a:bodyPr/>
          <a:lstStyle/>
          <a:p>
            <a:r>
              <a:rPr lang="en-US"/>
              <a:t>Active Directory migrations</a:t>
            </a:r>
          </a:p>
        </p:txBody>
      </p:sp>
      <p:sp>
        <p:nvSpPr>
          <p:cNvPr id="4" name="Slide Number Placeholder 3">
            <a:extLst>
              <a:ext uri="{FF2B5EF4-FFF2-40B4-BE49-F238E27FC236}">
                <a16:creationId xmlns:a16="http://schemas.microsoft.com/office/drawing/2014/main" id="{698B2901-9FAA-4642-87F5-C45A90D3689C}"/>
              </a:ext>
            </a:extLst>
          </p:cNvPr>
          <p:cNvSpPr>
            <a:spLocks noGrp="1"/>
          </p:cNvSpPr>
          <p:nvPr>
            <p:ph type="sldNum" sz="quarter" idx="4"/>
          </p:nvPr>
        </p:nvSpPr>
        <p:spPr/>
        <p:txBody>
          <a:bodyPr/>
          <a:lstStyle/>
          <a:p>
            <a:fld id="{1C026648-BCB3-47E3-8128-611D1202DC8A}" type="slidenum">
              <a:rPr lang="en-US" smtClean="0"/>
              <a:pPr/>
              <a:t>6</a:t>
            </a:fld>
            <a:endParaRPr lang="en-US"/>
          </a:p>
        </p:txBody>
      </p:sp>
      <p:pic>
        <p:nvPicPr>
          <p:cNvPr id="7" name="Picture 6">
            <a:extLst>
              <a:ext uri="{FF2B5EF4-FFF2-40B4-BE49-F238E27FC236}">
                <a16:creationId xmlns:a16="http://schemas.microsoft.com/office/drawing/2014/main" id="{CE286B33-C095-4F02-8226-521D8F18EAB6}"/>
              </a:ext>
            </a:extLst>
          </p:cNvPr>
          <p:cNvPicPr>
            <a:picLocks noChangeAspect="1"/>
          </p:cNvPicPr>
          <p:nvPr/>
        </p:nvPicPr>
        <p:blipFill>
          <a:blip r:embed="rId2"/>
          <a:stretch>
            <a:fillRect/>
          </a:stretch>
        </p:blipFill>
        <p:spPr>
          <a:xfrm>
            <a:off x="1450691" y="833082"/>
            <a:ext cx="5948102" cy="5430706"/>
          </a:xfrm>
          <a:prstGeom prst="rect">
            <a:avLst/>
          </a:prstGeom>
        </p:spPr>
      </p:pic>
    </p:spTree>
    <p:extLst>
      <p:ext uri="{BB962C8B-B14F-4D97-AF65-F5344CB8AC3E}">
        <p14:creationId xmlns:p14="http://schemas.microsoft.com/office/powerpoint/2010/main" val="3689477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7DD94-ECDF-4BC5-9B76-3B6B10F47817}"/>
              </a:ext>
            </a:extLst>
          </p:cNvPr>
          <p:cNvSpPr>
            <a:spLocks noGrp="1"/>
          </p:cNvSpPr>
          <p:nvPr>
            <p:ph type="title"/>
          </p:nvPr>
        </p:nvSpPr>
        <p:spPr/>
        <p:txBody>
          <a:bodyPr/>
          <a:lstStyle/>
          <a:p>
            <a:r>
              <a:rPr lang="en-US"/>
              <a:t>What is </a:t>
            </a:r>
            <a:r>
              <a:rPr lang="en-US" err="1"/>
              <a:t>SIDHistory</a:t>
            </a:r>
            <a:r>
              <a:rPr lang="en-US"/>
              <a:t>?</a:t>
            </a:r>
          </a:p>
        </p:txBody>
      </p:sp>
      <p:sp>
        <p:nvSpPr>
          <p:cNvPr id="3" name="Text Placeholder 2">
            <a:extLst>
              <a:ext uri="{FF2B5EF4-FFF2-40B4-BE49-F238E27FC236}">
                <a16:creationId xmlns:a16="http://schemas.microsoft.com/office/drawing/2014/main" id="{D12A3F78-3199-440F-BCA1-C586E26740F6}"/>
              </a:ext>
            </a:extLst>
          </p:cNvPr>
          <p:cNvSpPr>
            <a:spLocks noGrp="1"/>
          </p:cNvSpPr>
          <p:nvPr>
            <p:ph type="body" sz="quarter" idx="10"/>
          </p:nvPr>
        </p:nvSpPr>
        <p:spPr>
          <a:xfrm>
            <a:off x="576072" y="923395"/>
            <a:ext cx="8001000" cy="1138773"/>
          </a:xfrm>
        </p:spPr>
        <p:txBody>
          <a:bodyPr/>
          <a:lstStyle/>
          <a:p>
            <a:r>
              <a:rPr lang="en-US" sz="1800" dirty="0"/>
              <a:t>It is a multivalued attribute in AD.</a:t>
            </a:r>
          </a:p>
          <a:p>
            <a:r>
              <a:rPr lang="en-US" sz="1800" dirty="0"/>
              <a:t>It is also stored in the Kerberos token.</a:t>
            </a:r>
          </a:p>
          <a:p>
            <a:r>
              <a:rPr lang="en-US" sz="1800" dirty="0"/>
              <a:t>It grants access to resources.</a:t>
            </a:r>
          </a:p>
        </p:txBody>
      </p:sp>
      <p:sp>
        <p:nvSpPr>
          <p:cNvPr id="4" name="Slide Number Placeholder 3">
            <a:extLst>
              <a:ext uri="{FF2B5EF4-FFF2-40B4-BE49-F238E27FC236}">
                <a16:creationId xmlns:a16="http://schemas.microsoft.com/office/drawing/2014/main" id="{6C49E214-F298-4691-AC51-B772528E6709}"/>
              </a:ext>
            </a:extLst>
          </p:cNvPr>
          <p:cNvSpPr>
            <a:spLocks noGrp="1"/>
          </p:cNvSpPr>
          <p:nvPr>
            <p:ph type="sldNum" sz="quarter" idx="4"/>
          </p:nvPr>
        </p:nvSpPr>
        <p:spPr/>
        <p:txBody>
          <a:bodyPr/>
          <a:lstStyle/>
          <a:p>
            <a:fld id="{1C026648-BCB3-47E3-8128-611D1202DC8A}" type="slidenum">
              <a:rPr lang="en-US" smtClean="0"/>
              <a:pPr/>
              <a:t>7</a:t>
            </a:fld>
            <a:endParaRPr lang="en-US"/>
          </a:p>
        </p:txBody>
      </p:sp>
      <p:pic>
        <p:nvPicPr>
          <p:cNvPr id="6" name="Picture 5">
            <a:extLst>
              <a:ext uri="{FF2B5EF4-FFF2-40B4-BE49-F238E27FC236}">
                <a16:creationId xmlns:a16="http://schemas.microsoft.com/office/drawing/2014/main" id="{7FB39F6F-C0E8-4856-A10E-D480E45149A5}"/>
              </a:ext>
            </a:extLst>
          </p:cNvPr>
          <p:cNvPicPr>
            <a:picLocks noChangeAspect="1"/>
          </p:cNvPicPr>
          <p:nvPr/>
        </p:nvPicPr>
        <p:blipFill>
          <a:blip r:embed="rId3"/>
          <a:stretch>
            <a:fillRect/>
          </a:stretch>
        </p:blipFill>
        <p:spPr>
          <a:xfrm>
            <a:off x="166370" y="2062168"/>
            <a:ext cx="8811260" cy="4344830"/>
          </a:xfrm>
          <a:prstGeom prst="rect">
            <a:avLst/>
          </a:prstGeom>
        </p:spPr>
      </p:pic>
    </p:spTree>
    <p:extLst>
      <p:ext uri="{BB962C8B-B14F-4D97-AF65-F5344CB8AC3E}">
        <p14:creationId xmlns:p14="http://schemas.microsoft.com/office/powerpoint/2010/main" val="2938523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4FF1-E708-463A-995E-8139DE165F7D}"/>
              </a:ext>
            </a:extLst>
          </p:cNvPr>
          <p:cNvSpPr>
            <a:spLocks noGrp="1"/>
          </p:cNvSpPr>
          <p:nvPr>
            <p:ph type="title"/>
          </p:nvPr>
        </p:nvSpPr>
        <p:spPr/>
        <p:txBody>
          <a:bodyPr/>
          <a:lstStyle/>
          <a:p>
            <a:r>
              <a:rPr lang="en-US" err="1">
                <a:latin typeface="Arial"/>
                <a:cs typeface="Arial"/>
              </a:rPr>
              <a:t>dcshadow</a:t>
            </a:r>
            <a:endParaRPr lang="en-US">
              <a:latin typeface="Arial"/>
              <a:cs typeface="Arial"/>
            </a:endParaRPr>
          </a:p>
        </p:txBody>
      </p:sp>
      <p:sp>
        <p:nvSpPr>
          <p:cNvPr id="4" name="Slide Number Placeholder 3">
            <a:extLst>
              <a:ext uri="{FF2B5EF4-FFF2-40B4-BE49-F238E27FC236}">
                <a16:creationId xmlns:a16="http://schemas.microsoft.com/office/drawing/2014/main" id="{914D01B0-2A1B-4E53-83C1-2409255186C9}"/>
              </a:ext>
            </a:extLst>
          </p:cNvPr>
          <p:cNvSpPr>
            <a:spLocks noGrp="1"/>
          </p:cNvSpPr>
          <p:nvPr>
            <p:ph type="sldNum" sz="quarter" idx="4"/>
          </p:nvPr>
        </p:nvSpPr>
        <p:spPr/>
        <p:txBody>
          <a:bodyPr/>
          <a:lstStyle/>
          <a:p>
            <a:fld id="{1C026648-BCB3-47E3-8128-611D1202DC8A}" type="slidenum">
              <a:rPr lang="en-US" smtClean="0"/>
              <a:pPr/>
              <a:t>8</a:t>
            </a:fld>
            <a:endParaRPr lang="en-US"/>
          </a:p>
        </p:txBody>
      </p:sp>
      <p:pic>
        <p:nvPicPr>
          <p:cNvPr id="5" name="Picture 4">
            <a:extLst>
              <a:ext uri="{FF2B5EF4-FFF2-40B4-BE49-F238E27FC236}">
                <a16:creationId xmlns:a16="http://schemas.microsoft.com/office/drawing/2014/main" id="{6CDE5AF5-16E1-484C-A038-8DF036F68C48}"/>
              </a:ext>
            </a:extLst>
          </p:cNvPr>
          <p:cNvPicPr>
            <a:picLocks noChangeAspect="1"/>
          </p:cNvPicPr>
          <p:nvPr/>
        </p:nvPicPr>
        <p:blipFill>
          <a:blip r:embed="rId2"/>
          <a:stretch>
            <a:fillRect/>
          </a:stretch>
        </p:blipFill>
        <p:spPr>
          <a:xfrm>
            <a:off x="288036" y="1369594"/>
            <a:ext cx="8567928" cy="4369643"/>
          </a:xfrm>
          <a:prstGeom prst="rect">
            <a:avLst/>
          </a:prstGeom>
        </p:spPr>
      </p:pic>
    </p:spTree>
    <p:extLst>
      <p:ext uri="{BB962C8B-B14F-4D97-AF65-F5344CB8AC3E}">
        <p14:creationId xmlns:p14="http://schemas.microsoft.com/office/powerpoint/2010/main" val="242171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4FF1-E708-463A-995E-8139DE165F7D}"/>
              </a:ext>
            </a:extLst>
          </p:cNvPr>
          <p:cNvSpPr>
            <a:spLocks noGrp="1"/>
          </p:cNvSpPr>
          <p:nvPr>
            <p:ph type="title"/>
          </p:nvPr>
        </p:nvSpPr>
        <p:spPr>
          <a:xfrm>
            <a:off x="576072" y="0"/>
            <a:ext cx="8364940" cy="1143000"/>
          </a:xfrm>
        </p:spPr>
        <p:txBody>
          <a:bodyPr/>
          <a:lstStyle/>
          <a:p>
            <a:r>
              <a:rPr lang="en-US">
                <a:latin typeface="Arial"/>
                <a:cs typeface="Arial"/>
              </a:rPr>
              <a:t>Logging into a dc without special permissions</a:t>
            </a:r>
          </a:p>
        </p:txBody>
      </p:sp>
      <p:sp>
        <p:nvSpPr>
          <p:cNvPr id="4" name="Slide Number Placeholder 3">
            <a:extLst>
              <a:ext uri="{FF2B5EF4-FFF2-40B4-BE49-F238E27FC236}">
                <a16:creationId xmlns:a16="http://schemas.microsoft.com/office/drawing/2014/main" id="{914D01B0-2A1B-4E53-83C1-2409255186C9}"/>
              </a:ext>
            </a:extLst>
          </p:cNvPr>
          <p:cNvSpPr>
            <a:spLocks noGrp="1"/>
          </p:cNvSpPr>
          <p:nvPr>
            <p:ph type="sldNum" sz="quarter" idx="4"/>
          </p:nvPr>
        </p:nvSpPr>
        <p:spPr/>
        <p:txBody>
          <a:bodyPr/>
          <a:lstStyle/>
          <a:p>
            <a:fld id="{1C026648-BCB3-47E3-8128-611D1202DC8A}" type="slidenum">
              <a:rPr lang="en-US" smtClean="0"/>
              <a:pPr/>
              <a:t>9</a:t>
            </a:fld>
            <a:endParaRPr lang="en-US"/>
          </a:p>
        </p:txBody>
      </p:sp>
      <p:pic>
        <p:nvPicPr>
          <p:cNvPr id="6" name="Picture 5">
            <a:extLst>
              <a:ext uri="{FF2B5EF4-FFF2-40B4-BE49-F238E27FC236}">
                <a16:creationId xmlns:a16="http://schemas.microsoft.com/office/drawing/2014/main" id="{039C51B0-3472-4CAA-AB90-F93C08429683}"/>
              </a:ext>
            </a:extLst>
          </p:cNvPr>
          <p:cNvPicPr>
            <a:picLocks noChangeAspect="1"/>
          </p:cNvPicPr>
          <p:nvPr/>
        </p:nvPicPr>
        <p:blipFill>
          <a:blip r:embed="rId2"/>
          <a:stretch>
            <a:fillRect/>
          </a:stretch>
        </p:blipFill>
        <p:spPr>
          <a:xfrm>
            <a:off x="76076" y="1038110"/>
            <a:ext cx="4826248" cy="4476980"/>
          </a:xfrm>
          <a:prstGeom prst="rect">
            <a:avLst/>
          </a:prstGeom>
        </p:spPr>
      </p:pic>
      <p:pic>
        <p:nvPicPr>
          <p:cNvPr id="8" name="Picture 7">
            <a:extLst>
              <a:ext uri="{FF2B5EF4-FFF2-40B4-BE49-F238E27FC236}">
                <a16:creationId xmlns:a16="http://schemas.microsoft.com/office/drawing/2014/main" id="{64363B26-01F8-4D62-99B7-8A76DAA99708}"/>
              </a:ext>
            </a:extLst>
          </p:cNvPr>
          <p:cNvPicPr>
            <a:picLocks noChangeAspect="1"/>
          </p:cNvPicPr>
          <p:nvPr/>
        </p:nvPicPr>
        <p:blipFill>
          <a:blip r:embed="rId3"/>
          <a:stretch>
            <a:fillRect/>
          </a:stretch>
        </p:blipFill>
        <p:spPr>
          <a:xfrm>
            <a:off x="4931720" y="2600960"/>
            <a:ext cx="4212280" cy="3398285"/>
          </a:xfrm>
          <a:prstGeom prst="rect">
            <a:avLst/>
          </a:prstGeom>
        </p:spPr>
      </p:pic>
    </p:spTree>
    <p:extLst>
      <p:ext uri="{BB962C8B-B14F-4D97-AF65-F5344CB8AC3E}">
        <p14:creationId xmlns:p14="http://schemas.microsoft.com/office/powerpoint/2010/main" val="538149124"/>
      </p:ext>
    </p:extLst>
  </p:cSld>
  <p:clrMapOvr>
    <a:masterClrMapping/>
  </p:clrMapOvr>
</p:sld>
</file>

<file path=ppt/theme/theme1.xml><?xml version="1.0" encoding="utf-8"?>
<a:theme xmlns:a="http://schemas.openxmlformats.org/drawingml/2006/main" name="DefaultTheme">
  <a:themeElements>
    <a:clrScheme name="Protiviti 2016">
      <a:dk1>
        <a:srgbClr val="3C3D3E"/>
      </a:dk1>
      <a:lt1>
        <a:sysClr val="window" lastClr="FFFFFF"/>
      </a:lt1>
      <a:dk2>
        <a:srgbClr val="3C3D3E"/>
      </a:dk2>
      <a:lt2>
        <a:srgbClr val="5D7B9A"/>
      </a:lt2>
      <a:accent1>
        <a:srgbClr val="00ACC4"/>
      </a:accent1>
      <a:accent2>
        <a:srgbClr val="00A28F"/>
      </a:accent2>
      <a:accent3>
        <a:srgbClr val="F6871F"/>
      </a:accent3>
      <a:accent4>
        <a:srgbClr val="004068"/>
      </a:accent4>
      <a:accent5>
        <a:srgbClr val="5D7B9A"/>
      </a:accent5>
      <a:accent6>
        <a:srgbClr val="D74B29"/>
      </a:accent6>
      <a:hlink>
        <a:srgbClr val="5D7B9A"/>
      </a:hlink>
      <a:folHlink>
        <a:srgbClr val="00ACC4"/>
      </a:folHlink>
    </a:clrScheme>
    <a:fontScheme name="Protiviti 2016">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Theme" id="{052BECA4-F2AC-4B76-91AA-424CFF1EC682}" vid="{DC7DE292-4674-419D-AB51-98246F76D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2979</TotalTime>
  <Words>177</Words>
  <Application>Microsoft Office PowerPoint</Application>
  <PresentationFormat>On-screen Show (4:3)</PresentationFormat>
  <Paragraphs>50</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Courier New</vt:lpstr>
      <vt:lpstr>Wingdings</vt:lpstr>
      <vt:lpstr>DefaultTheme</vt:lpstr>
      <vt:lpstr>The Power of sidhistory and DCShadow!</vt:lpstr>
      <vt:lpstr>PowerPoint Presentation</vt:lpstr>
      <vt:lpstr>PowerPoint Presentation</vt:lpstr>
      <vt:lpstr>PowerPoint Presentation</vt:lpstr>
      <vt:lpstr>SIDHIStory</vt:lpstr>
      <vt:lpstr>Active Directory migrations</vt:lpstr>
      <vt:lpstr>What is SIDHistory?</vt:lpstr>
      <vt:lpstr>dcshadow</vt:lpstr>
      <vt:lpstr>Logging into a dc without special permissions</vt:lpstr>
      <vt:lpstr>Dcshadow rogue dc </vt:lpstr>
      <vt:lpstr>Changes found by using POwershell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DCShadow!</dc:title>
  <dc:creator>Perez, Don (10230)</dc:creator>
  <cp:lastModifiedBy>Perez, Don (10230)</cp:lastModifiedBy>
  <cp:revision>1</cp:revision>
  <dcterms:created xsi:type="dcterms:W3CDTF">2019-03-13T00:59:38Z</dcterms:created>
  <dcterms:modified xsi:type="dcterms:W3CDTF">2019-03-31T19:59:58Z</dcterms:modified>
</cp:coreProperties>
</file>